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77" r:id="rId1"/>
    <p:sldMasterId id="2147483686" r:id="rId2"/>
  </p:sldMasterIdLst>
  <p:notesMasterIdLst>
    <p:notesMasterId r:id="rId19"/>
  </p:notesMasterIdLst>
  <p:handoutMasterIdLst>
    <p:handoutMasterId r:id="rId20"/>
  </p:handoutMasterIdLst>
  <p:sldIdLst>
    <p:sldId id="788" r:id="rId3"/>
    <p:sldId id="809" r:id="rId4"/>
    <p:sldId id="807" r:id="rId5"/>
    <p:sldId id="804" r:id="rId6"/>
    <p:sldId id="802" r:id="rId7"/>
    <p:sldId id="778" r:id="rId8"/>
    <p:sldId id="779" r:id="rId9"/>
    <p:sldId id="780" r:id="rId10"/>
    <p:sldId id="781" r:id="rId11"/>
    <p:sldId id="783" r:id="rId12"/>
    <p:sldId id="782" r:id="rId13"/>
    <p:sldId id="784" r:id="rId14"/>
    <p:sldId id="785" r:id="rId15"/>
    <p:sldId id="786" r:id="rId16"/>
    <p:sldId id="808" r:id="rId17"/>
    <p:sldId id="810" r:id="rId18"/>
  </p:sldIdLst>
  <p:sldSz cx="10080625" cy="6858000"/>
  <p:notesSz cx="6797675" cy="9928225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3366FF"/>
    <a:srgbClr val="477BB9"/>
    <a:srgbClr val="99CCFF"/>
    <a:srgbClr val="000066"/>
    <a:srgbClr val="5E8BC2"/>
    <a:srgbClr val="0066FF"/>
    <a:srgbClr val="6699FF"/>
    <a:srgbClr val="F1DA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5" autoAdjust="0"/>
    <p:restoredTop sz="96886" autoAdjust="0"/>
  </p:normalViewPr>
  <p:slideViewPr>
    <p:cSldViewPr>
      <p:cViewPr varScale="1">
        <p:scale>
          <a:sx n="98" d="100"/>
          <a:sy n="98" d="100"/>
        </p:scale>
        <p:origin x="-84" y="-198"/>
      </p:cViewPr>
      <p:guideLst>
        <p:guide orient="horz" pos="2160"/>
        <p:guide pos="31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b="1">
                <a:solidFill>
                  <a:schemeClr val="bg1"/>
                </a:solidFill>
                <a:latin typeface="楷体"/>
                <a:ea typeface="楷体"/>
                <a:cs typeface="楷体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b="1">
                <a:solidFill>
                  <a:schemeClr val="bg1"/>
                </a:solidFill>
                <a:latin typeface="楷体"/>
                <a:ea typeface="楷体"/>
                <a:cs typeface="楷体"/>
              </a:defRPr>
            </a:lvl1pPr>
          </a:lstStyle>
          <a:p>
            <a:pPr>
              <a:defRPr/>
            </a:pPr>
            <a:fld id="{A1B43726-0E89-4CF9-89EC-E3D3E20ADC20}" type="datetimeFigureOut">
              <a:rPr lang="zh-CN" altLang="en-US"/>
              <a:pPr>
                <a:defRPr/>
              </a:pPr>
              <a:t>2014/11/27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b="1">
                <a:solidFill>
                  <a:schemeClr val="bg1"/>
                </a:solidFill>
                <a:latin typeface="楷体"/>
                <a:ea typeface="楷体"/>
                <a:cs typeface="楷体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1275" y="942975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b="1">
                <a:solidFill>
                  <a:schemeClr val="bg1"/>
                </a:solidFill>
                <a:latin typeface="楷体"/>
                <a:ea typeface="楷体"/>
                <a:cs typeface="楷体"/>
              </a:defRPr>
            </a:lvl1pPr>
          </a:lstStyle>
          <a:p>
            <a:pPr>
              <a:defRPr/>
            </a:pPr>
            <a:fld id="{66EB59D2-A513-4BDC-B576-8F5B431637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l" defTabSz="914378" eaLnBrk="1" hangingPunct="1">
              <a:lnSpc>
                <a:spcPct val="100000"/>
              </a:lnSpc>
              <a:defRPr sz="1200" b="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 defTabSz="914378" eaLnBrk="1" hangingPunct="1">
              <a:lnSpc>
                <a:spcPct val="100000"/>
              </a:lnSpc>
              <a:defRPr sz="1200" b="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61988" y="742950"/>
            <a:ext cx="5473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l" defTabSz="914378" eaLnBrk="1" hangingPunct="1">
              <a:lnSpc>
                <a:spcPct val="100000"/>
              </a:lnSpc>
              <a:defRPr sz="1200" b="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 defTabSz="914378" eaLnBrk="1" hangingPunct="1">
              <a:lnSpc>
                <a:spcPct val="100000"/>
              </a:lnSpc>
              <a:defRPr sz="1200" b="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fld id="{DA871852-1E70-4B0E-8371-5A6DA017D735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61988" y="742950"/>
            <a:ext cx="5473700" cy="3724275"/>
          </a:xfrm>
          <a:ln/>
        </p:spPr>
      </p:sp>
      <p:sp>
        <p:nvSpPr>
          <p:cNvPr id="27651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dirty="0" smtClean="0">
              <a:latin typeface="Arial" pitchFamily="34" charset="0"/>
            </a:endParaRPr>
          </a:p>
        </p:txBody>
      </p:sp>
      <p:sp>
        <p:nvSpPr>
          <p:cNvPr id="2765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6EEA64A6-C195-465D-9A3E-B8C20D247C01}" type="slidenum">
              <a:rPr lang="en-US" altLang="zh-CN" smtClean="0">
                <a:latin typeface="Arial" pitchFamily="34" charset="0"/>
              </a:rPr>
              <a:pPr defTabSz="912813"/>
              <a:t>0</a:t>
            </a:fld>
            <a:endParaRPr lang="en-US" altLang="zh-CN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61988" y="742950"/>
            <a:ext cx="5473700" cy="37242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871852-1E70-4B0E-8371-5A6DA017D735}" type="slidenum">
              <a:rPr lang="en-US" altLang="zh-CN" smtClean="0"/>
              <a:pPr>
                <a:defRPr/>
              </a:pPr>
              <a:t>9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61988" y="742950"/>
            <a:ext cx="5473700" cy="37242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871852-1E70-4B0E-8371-5A6DA017D735}" type="slidenum">
              <a:rPr lang="en-US" altLang="zh-CN" smtClean="0"/>
              <a:pPr>
                <a:defRPr/>
              </a:pPr>
              <a:t>10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61988" y="742950"/>
            <a:ext cx="5473700" cy="37242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871852-1E70-4B0E-8371-5A6DA017D735}" type="slidenum">
              <a:rPr lang="en-US" altLang="zh-CN" smtClean="0"/>
              <a:pPr>
                <a:defRPr/>
              </a:pPr>
              <a:t>11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61988" y="742950"/>
            <a:ext cx="5473700" cy="37242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871852-1E70-4B0E-8371-5A6DA017D735}" type="slidenum">
              <a:rPr lang="en-US" altLang="zh-CN" smtClean="0"/>
              <a:pPr>
                <a:defRPr/>
              </a:pPr>
              <a:t>12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61988" y="742950"/>
            <a:ext cx="5473700" cy="37242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871852-1E70-4B0E-8371-5A6DA017D735}" type="slidenum">
              <a:rPr lang="en-US" altLang="zh-CN" smtClean="0"/>
              <a:pPr>
                <a:defRPr/>
              </a:pPr>
              <a:t>13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F3CC30-87E2-409C-A19F-54453CBD08B2}" type="slidenum">
              <a:rPr lang="zh-CN" altLang="en-US" smtClean="0"/>
              <a:pPr>
                <a:defRPr/>
              </a:pPr>
              <a:t>15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63575" y="746125"/>
            <a:ext cx="5468938" cy="3721100"/>
          </a:xfrm>
        </p:spPr>
      </p:sp>
      <p:sp>
        <p:nvSpPr>
          <p:cNvPr id="30723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881063"/>
            <a:endParaRPr lang="zh-CN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61988" y="742950"/>
            <a:ext cx="5473700" cy="37242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871852-1E70-4B0E-8371-5A6DA017D735}" type="slidenum">
              <a:rPr lang="en-US" altLang="zh-CN" smtClean="0"/>
              <a:pPr>
                <a:defRPr/>
              </a:pPr>
              <a:t>2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61988" y="742950"/>
            <a:ext cx="5473700" cy="37242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871852-1E70-4B0E-8371-5A6DA017D735}" type="slidenum">
              <a:rPr lang="en-US" altLang="zh-CN" smtClean="0"/>
              <a:pPr>
                <a:defRPr/>
              </a:pPr>
              <a:t>3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61988" y="742950"/>
            <a:ext cx="5473700" cy="37242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871852-1E70-4B0E-8371-5A6DA017D735}" type="slidenum">
              <a:rPr lang="en-US" altLang="zh-CN" smtClean="0"/>
              <a:pPr>
                <a:defRPr/>
              </a:pPr>
              <a:t>4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61988" y="742950"/>
            <a:ext cx="5473700" cy="37242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871852-1E70-4B0E-8371-5A6DA017D735}" type="slidenum">
              <a:rPr lang="en-US" altLang="zh-CN" smtClean="0"/>
              <a:pPr>
                <a:defRPr/>
              </a:pPr>
              <a:t>5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61988" y="742950"/>
            <a:ext cx="5473700" cy="37242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871852-1E70-4B0E-8371-5A6DA017D735}" type="slidenum">
              <a:rPr lang="en-US" altLang="zh-CN" smtClean="0"/>
              <a:pPr>
                <a:defRPr/>
              </a:pPr>
              <a:t>6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61988" y="742950"/>
            <a:ext cx="5473700" cy="37242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871852-1E70-4B0E-8371-5A6DA017D735}" type="slidenum">
              <a:rPr lang="en-US" altLang="zh-CN" smtClean="0"/>
              <a:pPr>
                <a:defRPr/>
              </a:pPr>
              <a:t>7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61988" y="742950"/>
            <a:ext cx="5473700" cy="37242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871852-1E70-4B0E-8371-5A6DA017D735}" type="slidenum">
              <a:rPr lang="en-US" altLang="zh-CN" smtClean="0"/>
              <a:pPr>
                <a:defRPr/>
              </a:pPr>
              <a:t>8</a:t>
            </a:fld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12260" y="3886200"/>
            <a:ext cx="7056109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</p:spTree>
  </p:cSld>
  <p:clrMapOvr>
    <a:masterClrMapping/>
  </p:clrMapOvr>
  <p:transition spd="med">
    <p:random/>
  </p:transition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036945" y="6580189"/>
            <a:ext cx="47729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algn="ctr">
              <a:defRPr b="0">
                <a:solidFill>
                  <a:srgbClr val="3366CC"/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fld id="{962131EA-4A9A-4CB5-AA49-81D850F55ECC}" type="slidenum">
              <a:rPr lang="zh-CN" altLang="en-US" sz="1600" smtClean="0"/>
              <a:pPr>
                <a:defRPr/>
              </a:pPr>
              <a:t>‹#›</a:t>
            </a:fld>
            <a:endParaRPr lang="en-US" sz="16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aseline="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</p:spTree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036945" y="6580189"/>
            <a:ext cx="47729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algn="ctr">
              <a:defRPr b="0">
                <a:solidFill>
                  <a:srgbClr val="3366CC"/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fld id="{7CD94585-989F-4EA4-8D80-1BD70220EE1C}" type="slidenum">
              <a:rPr lang="zh-CN" altLang="en-US" sz="1600" smtClean="0"/>
              <a:pPr>
                <a:defRPr/>
              </a:pPr>
              <a:t>‹#›</a:t>
            </a:fld>
            <a:endParaRPr lang="en-US" sz="16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3543" y="1063625"/>
            <a:ext cx="4458044" cy="5062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19043" y="1063625"/>
            <a:ext cx="4458044" cy="5062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</p:spTree>
  </p:cSld>
  <p:clrMapOvr>
    <a:masterClrMapping/>
  </p:clrMapOvr>
  <p:transition spd="med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8036945" y="6580189"/>
            <a:ext cx="47729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algn="ctr">
              <a:defRPr b="0">
                <a:solidFill>
                  <a:srgbClr val="3366CC"/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fld id="{2B85D0EE-1F27-4634-B9F9-7B17200CF20F}" type="slidenum">
              <a:rPr lang="zh-CN" altLang="en-US" sz="1600" smtClean="0"/>
              <a:pPr>
                <a:defRPr/>
              </a:pPr>
              <a:t>‹#›</a:t>
            </a:fld>
            <a:endParaRPr lang="en-US" sz="16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</p:spTree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8036945" y="6580189"/>
            <a:ext cx="47729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algn="ctr">
              <a:defRPr b="0">
                <a:solidFill>
                  <a:srgbClr val="3366CC"/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fld id="{B7BE654C-1B9A-4FD2-A978-09954D82DD95}" type="slidenum">
              <a:rPr lang="zh-CN" altLang="en-US" sz="1600" smtClean="0"/>
              <a:pPr>
                <a:defRPr/>
              </a:pPr>
              <a:t>‹#›</a:t>
            </a:fld>
            <a:endParaRPr lang="en-US" sz="160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72169" y="76200"/>
            <a:ext cx="9504918" cy="6858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</p:spTree>
  </p:cSld>
  <p:clrMapOvr>
    <a:masterClrMapping/>
  </p:clrMapOvr>
  <p:transition spd="med">
    <p:random/>
  </p:transition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036945" y="6580189"/>
            <a:ext cx="47729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algn="ctr">
              <a:defRPr b="0">
                <a:solidFill>
                  <a:srgbClr val="3366CC"/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fld id="{69D30C75-E920-4485-BA42-B12342CA203E}" type="slidenum">
              <a:rPr lang="zh-CN" altLang="en-US" sz="1600" smtClean="0"/>
              <a:pPr>
                <a:defRPr/>
              </a:pPr>
              <a:t>‹#›</a:t>
            </a:fld>
            <a:endParaRPr lang="en-US" sz="16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169" y="76200"/>
            <a:ext cx="9504918" cy="6858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503544" y="1063625"/>
            <a:ext cx="9073547" cy="5062538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单击图标添加表格</a:t>
            </a:r>
          </a:p>
        </p:txBody>
      </p:sp>
    </p:spTree>
  </p:cSld>
  <p:clrMapOvr>
    <a:masterClrMapping/>
  </p:clrMapOvr>
  <p:transition spd="med">
    <p:random/>
  </p:transition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44406" y="6245225"/>
            <a:ext cx="3191815" cy="476250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楷体_GB2312" pitchFamily="49" charset="-122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31766" y="6381750"/>
            <a:ext cx="2352036" cy="476250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楷体_GB2312" pitchFamily="49" charset="-122"/>
                <a:ea typeface="宋体" pitchFamily="2" charset="-122"/>
              </a:defRPr>
            </a:lvl1pPr>
          </a:lstStyle>
          <a:p>
            <a:pPr>
              <a:defRPr/>
            </a:pPr>
            <a:fld id="{6F43DD99-E1D7-4E7C-91A8-637AADE6BBAC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6130" y="2130426"/>
            <a:ext cx="8568367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12259" y="3886200"/>
            <a:ext cx="705610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444406" y="6356351"/>
            <a:ext cx="319181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225051" y="6356351"/>
            <a:ext cx="2352036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3DD99-E1D7-4E7C-91A8-637AADE6BBAC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036946" y="6580191"/>
            <a:ext cx="47729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algn="ctr">
              <a:defRPr b="0">
                <a:solidFill>
                  <a:srgbClr val="3366CC"/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fld id="{962131EA-4A9A-4CB5-AA49-81D850F55ECC}" type="slidenum">
              <a:rPr lang="zh-CN" altLang="en-US" sz="1600" smtClean="0"/>
              <a:pPr>
                <a:defRPr/>
              </a:pPr>
              <a:t>‹#›</a:t>
            </a:fld>
            <a:endParaRPr lang="en-US" sz="16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aseline="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</p:spTree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036946" y="6580191"/>
            <a:ext cx="47729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algn="ctr">
              <a:defRPr b="0">
                <a:solidFill>
                  <a:srgbClr val="3366CC"/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fld id="{7CD94585-989F-4EA4-8D80-1BD70220EE1C}" type="slidenum">
              <a:rPr lang="zh-CN" altLang="en-US" sz="1600" smtClean="0"/>
              <a:pPr>
                <a:defRPr/>
              </a:pPr>
              <a:t>‹#›</a:t>
            </a:fld>
            <a:endParaRPr lang="en-US" sz="16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3543" y="1063625"/>
            <a:ext cx="4458044" cy="5062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19044" y="1063625"/>
            <a:ext cx="4458044" cy="5062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</p:spTree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8036946" y="6580191"/>
            <a:ext cx="47729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algn="ctr">
              <a:defRPr b="0">
                <a:solidFill>
                  <a:srgbClr val="3366CC"/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fld id="{2B85D0EE-1F27-4634-B9F9-7B17200CF20F}" type="slidenum">
              <a:rPr lang="zh-CN" altLang="en-US" sz="1600" smtClean="0"/>
              <a:pPr>
                <a:defRPr/>
              </a:pPr>
              <a:t>‹#›</a:t>
            </a:fld>
            <a:endParaRPr lang="en-US" sz="16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</p:spTree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8036946" y="6580191"/>
            <a:ext cx="47729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algn="ctr">
              <a:defRPr b="0">
                <a:solidFill>
                  <a:srgbClr val="3366CC"/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fld id="{B7BE654C-1B9A-4FD2-A978-09954D82DD95}" type="slidenum">
              <a:rPr lang="zh-CN" altLang="en-US" sz="1600" smtClean="0"/>
              <a:pPr>
                <a:defRPr/>
              </a:pPr>
              <a:t>‹#›</a:t>
            </a:fld>
            <a:endParaRPr lang="en-US" sz="160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72170" y="76200"/>
            <a:ext cx="9504918" cy="6858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</p:spTree>
  </p:cSld>
  <p:clrMapOvr>
    <a:masterClrMapping/>
  </p:clrMapOvr>
  <p:transition spd="med">
    <p:random/>
  </p:transition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036946" y="6580191"/>
            <a:ext cx="47729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algn="ctr">
              <a:defRPr b="0">
                <a:solidFill>
                  <a:srgbClr val="3366CC"/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fld id="{69D30C75-E920-4485-BA42-B12342CA203E}" type="slidenum">
              <a:rPr lang="zh-CN" altLang="en-US" sz="1600" smtClean="0"/>
              <a:pPr>
                <a:defRPr/>
              </a:pPr>
              <a:t>‹#›</a:t>
            </a:fld>
            <a:endParaRPr lang="en-US" sz="16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170" y="76200"/>
            <a:ext cx="9504918" cy="6858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503545" y="1063625"/>
            <a:ext cx="9073547" cy="5062538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单击图标添加表格</a:t>
            </a:r>
          </a:p>
        </p:txBody>
      </p:sp>
    </p:spTree>
  </p:cSld>
  <p:clrMapOvr>
    <a:masterClrMapping/>
  </p:clrMapOvr>
  <p:transition spd="med">
    <p:random/>
  </p:transition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44407" y="6245225"/>
            <a:ext cx="3191815" cy="476250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楷体_GB2312" pitchFamily="49" charset="-122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31766" y="6381750"/>
            <a:ext cx="2352036" cy="476250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楷体_GB2312" pitchFamily="49" charset="-122"/>
                <a:ea typeface="宋体" pitchFamily="2" charset="-122"/>
              </a:defRPr>
            </a:lvl1pPr>
          </a:lstStyle>
          <a:p>
            <a:pPr>
              <a:defRPr/>
            </a:pPr>
            <a:fld id="{6F43DD99-E1D7-4E7C-91A8-637AADE6BBAC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6130" y="2130426"/>
            <a:ext cx="8568367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12259" y="3886200"/>
            <a:ext cx="705610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4A051-6B6D-43C1-8827-F509EA8AD838}" type="datetimeFigureOut">
              <a:rPr lang="zh-CN" altLang="en-US"/>
              <a:pPr>
                <a:defRPr/>
              </a:pPr>
              <a:t>2014/11/27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444406" y="6356351"/>
            <a:ext cx="319181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225051" y="6356351"/>
            <a:ext cx="2352036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C1B90-25F0-48FE-8E73-A790B7E6BA8E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12259" y="3886200"/>
            <a:ext cx="7056109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</p:spTree>
  </p:cSld>
  <p:clrMapOvr>
    <a:masterClrMapping/>
  </p:clrMapOvr>
  <p:transition spd="med">
    <p:random/>
  </p:transition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Line 3"/>
          <p:cNvSpPr>
            <a:spLocks noChangeShapeType="1"/>
          </p:cNvSpPr>
          <p:nvPr/>
        </p:nvSpPr>
        <p:spPr bwMode="auto">
          <a:xfrm>
            <a:off x="8543765" y="6572253"/>
            <a:ext cx="0" cy="252413"/>
          </a:xfrm>
          <a:prstGeom prst="line">
            <a:avLst/>
          </a:prstGeom>
          <a:noFill/>
          <a:ln w="44450">
            <a:solidFill>
              <a:srgbClr val="F397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zh-CN" altLang="en-US" sz="1600">
              <a:ea typeface="楷体_GB2312" pitchFamily="49" charset="-122"/>
            </a:endParaRPr>
          </a:p>
        </p:txBody>
      </p:sp>
      <p:sp>
        <p:nvSpPr>
          <p:cNvPr id="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541" y="1063625"/>
            <a:ext cx="9073547" cy="506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540" y="6245225"/>
            <a:ext cx="23520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2170" y="76200"/>
            <a:ext cx="950491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" y="762000"/>
            <a:ext cx="10077345" cy="0"/>
          </a:xfrm>
          <a:prstGeom prst="line">
            <a:avLst/>
          </a:prstGeom>
          <a:noFill/>
          <a:ln w="57150" cmpd="thickThin">
            <a:solidFill>
              <a:srgbClr val="F397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zh-CN" altLang="en-US" sz="1600">
              <a:ea typeface="楷体_GB2312" pitchFamily="49" charset="-122"/>
            </a:endParaRPr>
          </a:p>
        </p:txBody>
      </p:sp>
      <p:pic>
        <p:nvPicPr>
          <p:cNvPr id="4" name="Picture 8" descr="海通logo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86463" y="6553203"/>
            <a:ext cx="1243266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9" descr="海通波纹"/>
          <p:cNvPicPr preferRelativeResize="0"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4139" y="6511928"/>
            <a:ext cx="357398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0" descr="海通波纹"/>
          <p:cNvPicPr preferRelativeResize="0"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" y="6511928"/>
            <a:ext cx="3573981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1" descr="海通波纹"/>
          <p:cNvPicPr preferRelativeResize="0">
            <a:picLocks noChangeAspect="1" noChangeArrowheads="1"/>
          </p:cNvPicPr>
          <p:nvPr/>
        </p:nvPicPr>
        <p:blipFill>
          <a:blip r:embed="rId11" cstate="print"/>
          <a:srcRect r="75125"/>
          <a:stretch>
            <a:fillRect/>
          </a:stretch>
        </p:blipFill>
        <p:spPr bwMode="auto">
          <a:xfrm>
            <a:off x="7087275" y="6511928"/>
            <a:ext cx="88898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8036946" y="6580191"/>
            <a:ext cx="47729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algn="ctr">
              <a:defRPr b="0">
                <a:solidFill>
                  <a:srgbClr val="3366CC"/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fld id="{B9834967-0C18-4846-A89C-529A92E30DCB}" type="slidenum">
              <a:rPr lang="zh-CN" altLang="en-US" sz="1600" smtClean="0"/>
              <a:pPr>
                <a:defRPr/>
              </a:pPr>
              <a:t>‹#›</a:t>
            </a:fld>
            <a:endParaRPr lang="en-US" sz="16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95" r:id="rId8"/>
  </p:sldLayoutIdLst>
  <p:transition spd="med">
    <p:random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  <a:ea typeface="黑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  <a:ea typeface="黑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  <a:ea typeface="黑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  <a:ea typeface="黑体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  <a:ea typeface="黑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  <a:ea typeface="黑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  <a:ea typeface="黑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  <a:ea typeface="黑体" pitchFamily="2" charset="-122"/>
        </a:defRPr>
      </a:lvl9pPr>
    </p:titleStyle>
    <p:bodyStyle>
      <a:lvl1pPr marL="355600" indent="-355600" algn="l" rtl="0" eaLnBrk="1" fontAlgn="base" hangingPunct="1">
        <a:spcBef>
          <a:spcPct val="20000"/>
        </a:spcBef>
        <a:spcAft>
          <a:spcPct val="0"/>
        </a:spcAft>
        <a:buSzPct val="120000"/>
        <a:buBlip>
          <a:blip r:embed="rId12"/>
        </a:buBlip>
        <a:defRPr sz="3200">
          <a:solidFill>
            <a:schemeClr val="tx1"/>
          </a:solidFill>
          <a:latin typeface="+mn-lt"/>
          <a:ea typeface="+mn-ea"/>
          <a:cs typeface="楷体_GB2312"/>
        </a:defRPr>
      </a:lvl1pPr>
      <a:lvl2pPr marL="812800" indent="-277813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ü"/>
        <a:defRPr sz="2800">
          <a:solidFill>
            <a:schemeClr val="tx1"/>
          </a:solidFill>
          <a:latin typeface="+mn-lt"/>
          <a:ea typeface="+mn-ea"/>
          <a:cs typeface="楷体_GB2312"/>
        </a:defRPr>
      </a:lvl2pPr>
      <a:lvl3pPr marL="1576388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itchFamily="2" charset="-122"/>
          <a:cs typeface="楷体_GB2312"/>
        </a:defRPr>
      </a:lvl3pPr>
      <a:lvl4pPr marL="1984375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itchFamily="2" charset="-122"/>
          <a:cs typeface="楷体_GB2312"/>
        </a:defRPr>
      </a:lvl4pPr>
      <a:lvl5pPr marL="23923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  <a:cs typeface="楷体_GB2312"/>
        </a:defRPr>
      </a:lvl5pPr>
      <a:lvl6pPr marL="28495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6pPr>
      <a:lvl7pPr marL="33067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7pPr>
      <a:lvl8pPr marL="37639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8pPr>
      <a:lvl9pPr marL="42211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Line 3"/>
          <p:cNvSpPr>
            <a:spLocks noChangeShapeType="1"/>
          </p:cNvSpPr>
          <p:nvPr/>
        </p:nvSpPr>
        <p:spPr bwMode="auto">
          <a:xfrm>
            <a:off x="8543765" y="6572251"/>
            <a:ext cx="0" cy="252413"/>
          </a:xfrm>
          <a:prstGeom prst="line">
            <a:avLst/>
          </a:prstGeom>
          <a:noFill/>
          <a:ln w="44450">
            <a:solidFill>
              <a:srgbClr val="F397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zh-CN" altLang="en-US" sz="1600">
              <a:ea typeface="楷体_GB2312" pitchFamily="49" charset="-122"/>
            </a:endParaRPr>
          </a:p>
        </p:txBody>
      </p:sp>
      <p:sp>
        <p:nvSpPr>
          <p:cNvPr id="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540" y="1063625"/>
            <a:ext cx="9073547" cy="506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540" y="6245225"/>
            <a:ext cx="23520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2169" y="76200"/>
            <a:ext cx="950491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762000"/>
            <a:ext cx="10077345" cy="0"/>
          </a:xfrm>
          <a:prstGeom prst="line">
            <a:avLst/>
          </a:prstGeom>
          <a:noFill/>
          <a:ln w="57150" cmpd="thickThin">
            <a:solidFill>
              <a:srgbClr val="F397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zh-CN" altLang="en-US" sz="1600">
              <a:ea typeface="楷体_GB2312" pitchFamily="49" charset="-122"/>
            </a:endParaRPr>
          </a:p>
        </p:txBody>
      </p:sp>
      <p:pic>
        <p:nvPicPr>
          <p:cNvPr id="4" name="Picture 8" descr="海通logo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86462" y="6553201"/>
            <a:ext cx="1243266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9" descr="海通波纹"/>
          <p:cNvPicPr preferRelativeResize="0"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4139" y="6511926"/>
            <a:ext cx="357398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0" descr="海通波纹"/>
          <p:cNvPicPr preferRelativeResize="0"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6511926"/>
            <a:ext cx="3573981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1" descr="海通波纹"/>
          <p:cNvPicPr preferRelativeResize="0">
            <a:picLocks noChangeAspect="1" noChangeArrowheads="1"/>
          </p:cNvPicPr>
          <p:nvPr/>
        </p:nvPicPr>
        <p:blipFill>
          <a:blip r:embed="rId11" cstate="print"/>
          <a:srcRect r="75125"/>
          <a:stretch>
            <a:fillRect/>
          </a:stretch>
        </p:blipFill>
        <p:spPr bwMode="auto">
          <a:xfrm>
            <a:off x="7087274" y="6511926"/>
            <a:ext cx="88898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8036945" y="6580189"/>
            <a:ext cx="47729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algn="ctr">
              <a:defRPr b="0">
                <a:solidFill>
                  <a:srgbClr val="3366CC"/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fld id="{B9834967-0C18-4846-A89C-529A92E30DCB}" type="slidenum">
              <a:rPr lang="zh-CN" altLang="en-US" sz="1600" smtClean="0"/>
              <a:pPr>
                <a:defRPr/>
              </a:pPr>
              <a:t>‹#›</a:t>
            </a:fld>
            <a:endParaRPr lang="en-US" sz="16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p:transition spd="med">
    <p:random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  <a:ea typeface="黑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  <a:ea typeface="黑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  <a:ea typeface="黑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  <a:ea typeface="黑体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  <a:ea typeface="黑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  <a:ea typeface="黑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  <a:ea typeface="黑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  <a:ea typeface="黑体" pitchFamily="2" charset="-122"/>
        </a:defRPr>
      </a:lvl9pPr>
    </p:titleStyle>
    <p:bodyStyle>
      <a:lvl1pPr marL="355600" indent="-355600" algn="l" rtl="0" eaLnBrk="1" fontAlgn="base" hangingPunct="1">
        <a:spcBef>
          <a:spcPct val="20000"/>
        </a:spcBef>
        <a:spcAft>
          <a:spcPct val="0"/>
        </a:spcAft>
        <a:buSzPct val="120000"/>
        <a:buBlip>
          <a:blip r:embed="rId12"/>
        </a:buBlip>
        <a:defRPr sz="3200">
          <a:solidFill>
            <a:schemeClr val="tx1"/>
          </a:solidFill>
          <a:latin typeface="+mn-lt"/>
          <a:ea typeface="+mn-ea"/>
          <a:cs typeface="楷体_GB2312"/>
        </a:defRPr>
      </a:lvl1pPr>
      <a:lvl2pPr marL="812800" indent="-277813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ü"/>
        <a:defRPr sz="2800">
          <a:solidFill>
            <a:schemeClr val="tx1"/>
          </a:solidFill>
          <a:latin typeface="+mn-lt"/>
          <a:ea typeface="+mn-ea"/>
          <a:cs typeface="楷体_GB2312"/>
        </a:defRPr>
      </a:lvl2pPr>
      <a:lvl3pPr marL="1576388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itchFamily="2" charset="-122"/>
          <a:cs typeface="楷体_GB2312"/>
        </a:defRPr>
      </a:lvl3pPr>
      <a:lvl4pPr marL="1984375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itchFamily="2" charset="-122"/>
          <a:cs typeface="楷体_GB2312"/>
        </a:defRPr>
      </a:lvl4pPr>
      <a:lvl5pPr marL="23923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  <a:cs typeface="楷体_GB2312"/>
        </a:defRPr>
      </a:lvl5pPr>
      <a:lvl6pPr marL="28495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6pPr>
      <a:lvl7pPr marL="33067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7pPr>
      <a:lvl8pPr marL="37639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8pPr>
      <a:lvl9pPr marL="42211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jpeg"/><Relationship Id="rId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&#31532;&#20116;&#38598;&#65306;&#25237;&#36164;&#32773;&#36866;&#24403;&#24615;&#31649;&#29702;.pptx" TargetMode="External"/><Relationship Id="rId3" Type="http://schemas.openxmlformats.org/officeDocument/2006/relationships/image" Target="../media/image44.jpeg"/><Relationship Id="rId7" Type="http://schemas.openxmlformats.org/officeDocument/2006/relationships/hyperlink" Target="&#31532;&#22235;&#38598;&#65306;&#31070;&#22855;&#30340;&#24076;&#33098;&#23383;&#27597;(Greeks).ppt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hyperlink" Target="&#31532;&#19977;&#38598;&#65306;&#27874;&#21160;&#29575;&#30340;&#22885;&#31192;.pptx" TargetMode="External"/><Relationship Id="rId5" Type="http://schemas.openxmlformats.org/officeDocument/2006/relationships/hyperlink" Target="&#31532;&#20108;&#38598;&#65306;&#26399;&#26435;&#22522;&#26412;&#31574;&#30053;&#27468;.pptx" TargetMode="External"/><Relationship Id="rId4" Type="http://schemas.openxmlformats.org/officeDocument/2006/relationships/hyperlink" Target="&#31532;&#19968;&#38598;&#65306;ETF&#26399;&#26435;&#22522;&#30784;.pptx" TargetMode="External"/><Relationship Id="rId9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6" Type="http://schemas.openxmlformats.org/officeDocument/2006/relationships/image" Target="../media/image23.jpeg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4" cstate="print"/>
          <a:stretch>
            <a:fillRect/>
          </a:stretch>
        </p:blipFill>
        <p:spPr>
          <a:xfrm>
            <a:off x="9572625" y="5949280"/>
            <a:ext cx="508000" cy="508000"/>
          </a:xfrm>
          <a:prstGeom prst="rect">
            <a:avLst/>
          </a:prstGeom>
        </p:spPr>
      </p:pic>
      <p:pic>
        <p:nvPicPr>
          <p:cNvPr id="11" name="图片 10" descr="新片头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" y="0"/>
            <a:ext cx="10080625" cy="6858000"/>
          </a:xfrm>
          <a:prstGeom prst="rect">
            <a:avLst/>
          </a:prstGeom>
        </p:spPr>
      </p:pic>
    </p:spTree>
  </p:cSld>
  <p:clrMapOvr>
    <a:masterClrMapping/>
  </p:clrMapOvr>
  <p:transition advTm="2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img230244_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36712"/>
            <a:ext cx="5782240" cy="28873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20432" y="2132856"/>
            <a:ext cx="3111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n w="1905">
                  <a:solidFill>
                    <a:srgbClr val="0070C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百事可乐</a:t>
            </a:r>
            <a:r>
              <a:rPr lang="en-US" altLang="zh-CN" b="1" dirty="0" smtClean="0">
                <a:ln w="1905">
                  <a:solidFill>
                    <a:srgbClr val="0070C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</a:t>
            </a:r>
            <a:r>
              <a:rPr lang="zh-CN" altLang="en-US" b="1" dirty="0" smtClean="0">
                <a:ln w="1905">
                  <a:solidFill>
                    <a:srgbClr val="0070C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高行权价认购期权</a:t>
            </a:r>
            <a:endParaRPr lang="en-US" altLang="zh-CN" b="1" dirty="0" smtClean="0">
              <a:ln w="1905">
                <a:solidFill>
                  <a:srgbClr val="0070C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zh-CN" altLang="en-US" b="1" dirty="0" smtClean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可口可乐</a:t>
            </a:r>
            <a:r>
              <a:rPr lang="en-US" altLang="zh-CN" b="1" dirty="0" smtClean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</a:t>
            </a:r>
            <a:r>
              <a:rPr lang="zh-CN" altLang="en-US" b="1" dirty="0" smtClean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低行权价认购期权</a:t>
            </a:r>
            <a:endParaRPr lang="en-US" altLang="zh-CN" b="1" dirty="0" smtClean="0">
              <a:ln w="1905">
                <a:solidFill>
                  <a:srgbClr val="FF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zh-CN" altLang="en-US" b="1" dirty="0" smtClean="0">
              <a:ln w="1905">
                <a:solidFill>
                  <a:srgbClr val="00B05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图片 7" descr="未标题-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7502" y="4000504"/>
            <a:ext cx="3357586" cy="251819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35856" y="0"/>
            <a:ext cx="85779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预测</a:t>
            </a:r>
            <a:r>
              <a:rPr lang="zh-CN" alt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可能不会涨</a:t>
            </a:r>
            <a:r>
              <a:rPr lang="zh-CN" alt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zh-CN" alt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卖掉可口买百事</a:t>
            </a:r>
            <a:endParaRPr lang="en-US" altLang="zh-CN" sz="4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图片 10" descr="201301311736157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1840" y="3645024"/>
            <a:ext cx="4032448" cy="2880320"/>
          </a:xfrm>
          <a:prstGeom prst="rect">
            <a:avLst/>
          </a:prstGeom>
        </p:spPr>
      </p:pic>
    </p:spTree>
  </p:cSld>
  <p:clrMapOvr>
    <a:masterClrMapping/>
  </p:clrMapOvr>
  <p:transition advTm="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 override="childStyl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未标题-3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0868" y="2348880"/>
            <a:ext cx="5619757" cy="42148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1800" y="0"/>
            <a:ext cx="9360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感觉可能要</a:t>
            </a:r>
            <a:r>
              <a:rPr lang="zh-CN" altLang="en-US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小跌  卖紫葡萄买水晶</a:t>
            </a:r>
          </a:p>
        </p:txBody>
      </p:sp>
      <p:pic>
        <p:nvPicPr>
          <p:cNvPr id="8" name="图片 7" descr="4d8f2a25d444f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768" y="836712"/>
            <a:ext cx="4608512" cy="345638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96296" y="1484784"/>
            <a:ext cx="361155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紫葡萄</a:t>
            </a:r>
            <a:r>
              <a:rPr lang="en-US" altLang="zh-CN" sz="2000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</a:t>
            </a:r>
            <a:r>
              <a:rPr lang="zh-CN" altLang="en-US" sz="2000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低行权价认沽期权</a:t>
            </a:r>
            <a:endParaRPr lang="en-US" altLang="zh-CN" sz="2000" b="1" dirty="0" smtClean="0">
              <a:ln w="1905">
                <a:solidFill>
                  <a:srgbClr val="00B05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zh-CN" altLang="en-US" sz="2000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水晶葡萄</a:t>
            </a:r>
            <a:r>
              <a:rPr lang="en-US" altLang="zh-CN" sz="2000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</a:t>
            </a:r>
            <a:r>
              <a:rPr lang="zh-CN" altLang="en-US" sz="2000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高行权价认沽期权</a:t>
            </a:r>
            <a:endParaRPr lang="en-US" altLang="zh-CN" sz="2000" b="1" dirty="0" smtClean="0">
              <a:ln w="1905">
                <a:solidFill>
                  <a:srgbClr val="00B05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zh-CN" altLang="en-US" b="1" dirty="0" smtClean="0">
              <a:ln w="1905">
                <a:solidFill>
                  <a:srgbClr val="00B05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图片 6" descr="未标题-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67904" y="4098520"/>
            <a:ext cx="3528392" cy="2426817"/>
          </a:xfrm>
          <a:prstGeom prst="rect">
            <a:avLst/>
          </a:prstGeom>
        </p:spPr>
      </p:pic>
    </p:spTree>
  </p:cSld>
  <p:clrMapOvr>
    <a:masterClrMapping/>
  </p:clrMapOvr>
  <p:transition advTm="1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28344" y="1700808"/>
            <a:ext cx="3111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紫葡萄</a:t>
            </a:r>
            <a:r>
              <a:rPr lang="en-US" altLang="zh-CN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</a:t>
            </a:r>
            <a:r>
              <a:rPr lang="zh-CN" altLang="en-US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低行权价认沽期权</a:t>
            </a:r>
            <a:endParaRPr lang="en-US" altLang="zh-CN" b="1" dirty="0" smtClean="0">
              <a:ln w="1905">
                <a:solidFill>
                  <a:srgbClr val="00B05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zh-CN" altLang="en-US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水晶葡萄</a:t>
            </a:r>
            <a:r>
              <a:rPr lang="en-US" altLang="zh-CN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</a:t>
            </a:r>
            <a:r>
              <a:rPr lang="zh-CN" altLang="en-US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高行权价认沽期权</a:t>
            </a:r>
            <a:endParaRPr lang="en-US" altLang="zh-CN" b="1" dirty="0" smtClean="0">
              <a:ln w="1905">
                <a:solidFill>
                  <a:srgbClr val="00B05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zh-CN" altLang="en-US" b="1" dirty="0" smtClean="0">
              <a:ln w="1905">
                <a:solidFill>
                  <a:srgbClr val="00B05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1880" y="0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感觉可能不会跌</a:t>
            </a:r>
            <a:r>
              <a:rPr lang="en-US" altLang="zh-CN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zh-CN" alt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买紫葡萄卖水晶</a:t>
            </a:r>
          </a:p>
        </p:txBody>
      </p:sp>
      <p:pic>
        <p:nvPicPr>
          <p:cNvPr id="13" name="图片 12" descr="未标题-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832" y="3501008"/>
            <a:ext cx="3643338" cy="2966208"/>
          </a:xfrm>
          <a:prstGeom prst="rect">
            <a:avLst/>
          </a:prstGeom>
        </p:spPr>
      </p:pic>
      <p:pic>
        <p:nvPicPr>
          <p:cNvPr id="16" name="图片 15" descr="4d9078bfe2c809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1880" y="836712"/>
            <a:ext cx="3643338" cy="2785258"/>
          </a:xfrm>
          <a:prstGeom prst="rect">
            <a:avLst/>
          </a:prstGeom>
        </p:spPr>
      </p:pic>
      <p:pic>
        <p:nvPicPr>
          <p:cNvPr id="7" name="图片 6" descr="未标题-1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68304" y="3068960"/>
            <a:ext cx="4781674" cy="3291973"/>
          </a:xfrm>
          <a:prstGeom prst="rect">
            <a:avLst/>
          </a:prstGeom>
        </p:spPr>
      </p:pic>
    </p:spTree>
  </p:cSld>
  <p:clrMapOvr>
    <a:masterClrMapping/>
  </p:clrMapOvr>
  <p:transition advTm="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35856" y="0"/>
            <a:ext cx="9468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不是大涨就大跌</a:t>
            </a:r>
            <a:r>
              <a:rPr lang="en-US" altLang="zh-CN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zh-CN" alt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端着可乐啃葡萄</a:t>
            </a:r>
            <a:r>
              <a:rPr lang="en-US" altLang="zh-CN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~</a:t>
            </a:r>
            <a:endParaRPr lang="zh-CN" altLang="en-US" sz="4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4248" y="1196752"/>
            <a:ext cx="7792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买可乐</a:t>
            </a:r>
            <a:r>
              <a:rPr lang="en-US" altLang="zh-CN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&amp;</a:t>
            </a:r>
            <a:r>
              <a:rPr lang="zh-CN" altLang="en-US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买葡萄</a:t>
            </a:r>
            <a:r>
              <a:rPr lang="en-US" altLang="zh-CN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=</a:t>
            </a:r>
            <a:r>
              <a:rPr lang="zh-CN" alt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买认购期权</a:t>
            </a:r>
            <a:r>
              <a:rPr lang="en-US" altLang="zh-CN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+</a:t>
            </a:r>
            <a:r>
              <a:rPr lang="zh-CN" altLang="en-US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买认沽期权</a:t>
            </a:r>
          </a:p>
        </p:txBody>
      </p:sp>
      <p:pic>
        <p:nvPicPr>
          <p:cNvPr id="7" name="图片 6" descr="未标题-45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76416" y="1700808"/>
            <a:ext cx="3428991" cy="2571744"/>
          </a:xfrm>
          <a:prstGeom prst="rect">
            <a:avLst/>
          </a:prstGeom>
        </p:spPr>
      </p:pic>
      <p:pic>
        <p:nvPicPr>
          <p:cNvPr id="9" name="图片 8" descr="未标题-4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800" y="1196752"/>
            <a:ext cx="4071966" cy="2382691"/>
          </a:xfrm>
          <a:prstGeom prst="rect">
            <a:avLst/>
          </a:prstGeom>
        </p:spPr>
      </p:pic>
      <p:pic>
        <p:nvPicPr>
          <p:cNvPr id="8" name="图片 7" descr="未标题-2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5856" y="4077072"/>
            <a:ext cx="8143932" cy="2365380"/>
          </a:xfrm>
          <a:prstGeom prst="rect">
            <a:avLst/>
          </a:prstGeom>
        </p:spPr>
      </p:pic>
    </p:spTree>
  </p:cSld>
  <p:clrMapOvr>
    <a:masterClrMapping/>
  </p:clrMapOvr>
  <p:transition advTm="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未标题-4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776" y="836712"/>
            <a:ext cx="6000792" cy="30243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7824" y="0"/>
            <a:ext cx="9289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既不跌来也不涨</a:t>
            </a:r>
            <a:r>
              <a:rPr lang="en-US" altLang="zh-CN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zh-CN" alt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卖掉可乐和葡萄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69138" y="2564904"/>
            <a:ext cx="311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卖可乐</a:t>
            </a:r>
            <a:r>
              <a:rPr lang="en-US" altLang="zh-CN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&amp;</a:t>
            </a:r>
            <a:r>
              <a:rPr lang="zh-CN" altLang="en-US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卖葡萄</a:t>
            </a:r>
            <a:endParaRPr lang="en-US" altLang="zh-CN" b="1" dirty="0" smtClean="0">
              <a:ln w="1905">
                <a:solidFill>
                  <a:srgbClr val="00B05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zh-CN" alt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卖认购期权</a:t>
            </a:r>
            <a:r>
              <a:rPr lang="en-US" altLang="zh-CN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&amp;</a:t>
            </a:r>
            <a:r>
              <a:rPr lang="zh-CN" altLang="en-US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卖认沽期权</a:t>
            </a:r>
          </a:p>
        </p:txBody>
      </p:sp>
      <p:pic>
        <p:nvPicPr>
          <p:cNvPr id="10" name="图片 9" descr="U508P115T9D80426F364DT200501311349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2906" y="3501008"/>
            <a:ext cx="4357719" cy="2928958"/>
          </a:xfrm>
          <a:prstGeom prst="rect">
            <a:avLst/>
          </a:prstGeom>
        </p:spPr>
      </p:pic>
      <p:pic>
        <p:nvPicPr>
          <p:cNvPr id="7" name="图片 6" descr="未标题-7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9872" y="3573016"/>
            <a:ext cx="4071966" cy="2784918"/>
          </a:xfrm>
          <a:prstGeom prst="rect">
            <a:avLst/>
          </a:prstGeom>
        </p:spPr>
      </p:pic>
    </p:spTree>
  </p:cSld>
  <p:clrMapOvr>
    <a:masterClrMapping/>
  </p:clrMapOvr>
  <p:transition advTm="1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6"/>
          <p:cNvSpPr>
            <a:spLocks noGrp="1" noChangeArrowheads="1"/>
          </p:cNvSpPr>
          <p:nvPr>
            <p:ph idx="1"/>
          </p:nvPr>
        </p:nvSpPr>
        <p:spPr bwMode="auto">
          <a:xfrm>
            <a:off x="503240" y="1214422"/>
            <a:ext cx="9072562" cy="92869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>
              <a:buNone/>
            </a:pPr>
            <a:r>
              <a:rPr lang="en-US" altLang="zh-CN" sz="2400" dirty="0" smtClean="0"/>
              <a:t>      </a:t>
            </a:r>
            <a:endParaRPr lang="zh-CN" alt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96844" y="357166"/>
            <a:ext cx="93583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48000"/>
            <a:r>
              <a:rPr lang="zh-CN" altLang="en-US" sz="2400" b="1" dirty="0" smtClean="0"/>
              <a:t>小伙伴们，这首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个股期权策略歌</a:t>
            </a:r>
            <a:r>
              <a:rPr lang="zh-CN" altLang="en-US" sz="2400" b="1" dirty="0" smtClean="0"/>
              <a:t>怎么样啊，这些歌词都是投资者今后交易的必备神器，大家快去海通官网</a:t>
            </a:r>
            <a:r>
              <a:rPr lang="zh-CN" altLang="en-US" sz="2400" b="1" dirty="0" smtClean="0"/>
              <a:t>下载期权仿真交易</a:t>
            </a:r>
            <a:r>
              <a:rPr lang="zh-CN" altLang="en-US" sz="2400" b="1" dirty="0" smtClean="0"/>
              <a:t>软件吧，看看自己究竟掌握了多少</a:t>
            </a:r>
            <a:r>
              <a:rPr lang="en-US" altLang="zh-CN" sz="2400" b="1" dirty="0" smtClean="0"/>
              <a:t>~~</a:t>
            </a:r>
            <a:endParaRPr lang="zh-CN" altLang="zh-CN" sz="2400" b="1" dirty="0" smtClean="0"/>
          </a:p>
          <a:p>
            <a:endParaRPr lang="zh-CN" altLang="en-US" dirty="0"/>
          </a:p>
        </p:txBody>
      </p:sp>
      <p:pic>
        <p:nvPicPr>
          <p:cNvPr id="7" name="图片 6" descr="u=1575615273,1624165690&amp;fm=23&amp;gp=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12146" y="3286124"/>
            <a:ext cx="1452566" cy="14525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55022" y="4857760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0B0F0"/>
                </a:solidFill>
                <a:latin typeface="方正舒体" pitchFamily="2" charset="-122"/>
                <a:ea typeface="方正舒体" pitchFamily="2" charset="-122"/>
              </a:rPr>
              <a:t>感谢观看！</a:t>
            </a:r>
            <a:endParaRPr lang="zh-CN" altLang="en-US" b="1" dirty="0">
              <a:solidFill>
                <a:srgbClr val="00B0F0"/>
              </a:solidFill>
              <a:latin typeface="方正舒体" pitchFamily="2" charset="-122"/>
              <a:ea typeface="方正舒体" pitchFamily="2" charset="-122"/>
            </a:endParaRPr>
          </a:p>
        </p:txBody>
      </p:sp>
      <p:pic>
        <p:nvPicPr>
          <p:cNvPr id="9" name="图片 8" descr="234612-130225021521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280" y="1571612"/>
            <a:ext cx="7429552" cy="49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93b1OOOPIC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26" y="1673685"/>
            <a:ext cx="10080625" cy="5040746"/>
          </a:xfrm>
          <a:prstGeom prst="rect">
            <a:avLst/>
          </a:prstGeom>
        </p:spPr>
      </p:pic>
      <p:sp>
        <p:nvSpPr>
          <p:cNvPr id="6" name="TextBox 5">
            <a:hlinkClick r:id="rId4" action="ppaction://hlinkpres?slideindex=1&amp;slidetitle="/>
          </p:cNvPr>
          <p:cNvSpPr txBox="1"/>
          <p:nvPr/>
        </p:nvSpPr>
        <p:spPr>
          <a:xfrm>
            <a:off x="3403848" y="3810590"/>
            <a:ext cx="584775" cy="24421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600" dirty="0" smtClean="0">
                <a:solidFill>
                  <a:srgbClr val="003399"/>
                </a:solidFill>
                <a:latin typeface="华文隶书" pitchFamily="2" charset="-122"/>
                <a:ea typeface="华文隶书" pitchFamily="2" charset="-122"/>
              </a:rPr>
              <a:t>ETF</a:t>
            </a:r>
            <a:r>
              <a:rPr lang="zh-CN" altLang="en-US" sz="2600" dirty="0" smtClean="0">
                <a:solidFill>
                  <a:srgbClr val="003399"/>
                </a:solidFill>
                <a:latin typeface="华文隶书" pitchFamily="2" charset="-122"/>
                <a:ea typeface="华文隶书" pitchFamily="2" charset="-122"/>
              </a:rPr>
              <a:t>期权基础</a:t>
            </a:r>
          </a:p>
        </p:txBody>
      </p:sp>
      <p:sp>
        <p:nvSpPr>
          <p:cNvPr id="7" name="TextBox 6">
            <a:hlinkClick r:id="rId5" action="ppaction://hlinkpres?slideindex=1&amp;slidetitle="/>
          </p:cNvPr>
          <p:cNvSpPr txBox="1"/>
          <p:nvPr/>
        </p:nvSpPr>
        <p:spPr>
          <a:xfrm>
            <a:off x="4507764" y="3581636"/>
            <a:ext cx="584775" cy="28237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600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</a:rPr>
              <a:t>期权基本策略歌</a:t>
            </a:r>
          </a:p>
        </p:txBody>
      </p:sp>
      <p:sp>
        <p:nvSpPr>
          <p:cNvPr id="8" name="TextBox 7">
            <a:hlinkClick r:id="rId6" action="ppaction://hlinkpres?slideindex=1&amp;slidetitle="/>
          </p:cNvPr>
          <p:cNvSpPr txBox="1"/>
          <p:nvPr/>
        </p:nvSpPr>
        <p:spPr>
          <a:xfrm>
            <a:off x="5690532" y="3810590"/>
            <a:ext cx="584775" cy="24421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600" dirty="0" smtClean="0">
                <a:solidFill>
                  <a:srgbClr val="7030A0"/>
                </a:solidFill>
                <a:latin typeface="华文隶书" pitchFamily="2" charset="-122"/>
                <a:ea typeface="华文隶书" pitchFamily="2" charset="-122"/>
              </a:rPr>
              <a:t>波动率的奥秘</a:t>
            </a:r>
          </a:p>
        </p:txBody>
      </p:sp>
      <p:sp>
        <p:nvSpPr>
          <p:cNvPr id="9" name="TextBox 8">
            <a:hlinkClick r:id="rId7" action="ppaction://hlinkpres?slideindex=1&amp;slidetitle="/>
          </p:cNvPr>
          <p:cNvSpPr txBox="1"/>
          <p:nvPr/>
        </p:nvSpPr>
        <p:spPr>
          <a:xfrm>
            <a:off x="6763108" y="3581636"/>
            <a:ext cx="584775" cy="37668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600" dirty="0" smtClean="0">
                <a:solidFill>
                  <a:srgbClr val="6699FF"/>
                </a:solidFill>
                <a:latin typeface="华文隶书" pitchFamily="2" charset="-122"/>
                <a:ea typeface="华文隶书" pitchFamily="2" charset="-122"/>
              </a:rPr>
              <a:t>神奇的希腊字母</a:t>
            </a:r>
          </a:p>
        </p:txBody>
      </p:sp>
      <p:sp>
        <p:nvSpPr>
          <p:cNvPr id="11" name="TextBox 10">
            <a:hlinkClick r:id="rId8" action="ppaction://hlinkpres?slideindex=1&amp;slidetitle="/>
          </p:cNvPr>
          <p:cNvSpPr txBox="1"/>
          <p:nvPr/>
        </p:nvSpPr>
        <p:spPr>
          <a:xfrm>
            <a:off x="7867539" y="3429001"/>
            <a:ext cx="584775" cy="30691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600" dirty="0" smtClean="0">
                <a:solidFill>
                  <a:srgbClr val="00B050"/>
                </a:solidFill>
                <a:latin typeface="华文隶书" pitchFamily="2" charset="-122"/>
                <a:ea typeface="华文隶书" pitchFamily="2" charset="-122"/>
              </a:rPr>
              <a:t>投资者适当性管理</a:t>
            </a:r>
          </a:p>
        </p:txBody>
      </p:sp>
      <p:pic>
        <p:nvPicPr>
          <p:cNvPr id="12" name="图片 11" descr="sy_201012291509006580-1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84438" y="1"/>
            <a:ext cx="3661354" cy="2241085"/>
          </a:xfrm>
          <a:prstGeom prst="rect">
            <a:avLst/>
          </a:prstGeom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7045791" y="6252767"/>
            <a:ext cx="3087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CC0066"/>
                </a:solidFill>
                <a:latin typeface="方正舒体" pitchFamily="2" charset="-122"/>
                <a:ea typeface="方正舒体" pitchFamily="2" charset="-122"/>
              </a:rPr>
              <a:t>点标题 有惊喜</a:t>
            </a:r>
            <a:r>
              <a:rPr lang="en-US" altLang="zh-CN" sz="2400" dirty="0" smtClean="0">
                <a:solidFill>
                  <a:srgbClr val="CC0066"/>
                </a:solidFill>
                <a:latin typeface="方正舒体" pitchFamily="2" charset="-122"/>
                <a:ea typeface="方正舒体" pitchFamily="2" charset="-122"/>
              </a:rPr>
              <a:t>~~</a:t>
            </a:r>
            <a:endParaRPr lang="zh-CN" altLang="en-US" sz="2400" dirty="0" smtClean="0">
              <a:solidFill>
                <a:srgbClr val="CC0066"/>
              </a:solidFill>
              <a:latin typeface="方正舒体" pitchFamily="2" charset="-122"/>
              <a:ea typeface="方正舒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 override="childStyl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陆家嘴背景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75093"/>
            <a:ext cx="7707267" cy="4182907"/>
          </a:xfrm>
          <a:prstGeom prst="rect">
            <a:avLst/>
          </a:prstGeom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7707267" y="1"/>
            <a:ext cx="2373358" cy="2124075"/>
          </a:xfrm>
          <a:prstGeom prst="rect">
            <a:avLst/>
          </a:prstGeom>
          <a:solidFill>
            <a:srgbClr val="A1C6E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en-US" sz="1600"/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7707267" y="4589464"/>
            <a:ext cx="2373358" cy="2268537"/>
          </a:xfrm>
          <a:prstGeom prst="rect">
            <a:avLst/>
          </a:prstGeom>
          <a:solidFill>
            <a:srgbClr val="4794D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en-US" sz="1600"/>
          </a:p>
        </p:txBody>
      </p:sp>
      <p:pic>
        <p:nvPicPr>
          <p:cNvPr id="9220" name="Picture 7" descr="海通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7267" y="2232025"/>
            <a:ext cx="2373358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043967" y="2232026"/>
            <a:ext cx="4652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rgbClr val="7030A0"/>
                </a:solidFill>
                <a:latin typeface="方正舒体" pitchFamily="2" charset="-122"/>
                <a:ea typeface="方正舒体" pitchFamily="2" charset="-122"/>
                <a:cs typeface="Verdana" pitchFamily="34" charset="0"/>
              </a:rPr>
              <a:t>期权基本策略歌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1539" y="147326"/>
            <a:ext cx="2838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3399"/>
                </a:solidFill>
                <a:latin typeface="方正舒体" pitchFamily="2" charset="-122"/>
                <a:ea typeface="方正舒体" pitchFamily="2" charset="-122"/>
              </a:rPr>
              <a:t>ETF</a:t>
            </a:r>
            <a:r>
              <a:rPr lang="zh-CN" altLang="en-US" sz="2000" b="1" dirty="0" smtClean="0">
                <a:solidFill>
                  <a:srgbClr val="003399"/>
                </a:solidFill>
                <a:latin typeface="方正舒体" pitchFamily="2" charset="-122"/>
                <a:ea typeface="方正舒体" pitchFamily="2" charset="-122"/>
              </a:rPr>
              <a:t>期权一点通系列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90182" y="1708805"/>
            <a:ext cx="252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FF0000"/>
                </a:solidFill>
                <a:latin typeface="方正姚体" pitchFamily="2" charset="-122"/>
                <a:ea typeface="方正姚体" pitchFamily="2" charset="-122"/>
              </a:rPr>
              <a:t>第二集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未标题-4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10080624" cy="6525344"/>
          </a:xfrm>
          <a:prstGeom prst="rect">
            <a:avLst/>
          </a:prstGeom>
        </p:spPr>
      </p:pic>
      <p:pic>
        <p:nvPicPr>
          <p:cNvPr id="5" name="图片 4" descr="未标题42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8280" y="1571616"/>
            <a:ext cx="4643470" cy="3135319"/>
          </a:xfrm>
          <a:prstGeom prst="rect">
            <a:avLst/>
          </a:prstGeom>
        </p:spPr>
      </p:pic>
      <p:pic>
        <p:nvPicPr>
          <p:cNvPr id="10" name="图片 9" descr="未标题-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3188" y="3071810"/>
            <a:ext cx="4272000" cy="320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8348" y="4429132"/>
            <a:ext cx="58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call</a:t>
            </a:r>
            <a:endParaRPr lang="zh-CN" alt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69006" y="5929330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put</a:t>
            </a:r>
            <a:endParaRPr lang="zh-CN" altLang="en-US" b="1" dirty="0"/>
          </a:p>
        </p:txBody>
      </p:sp>
    </p:spTree>
    <p:custDataLst>
      <p:tags r:id="rId1"/>
    </p:custDataLst>
  </p:cSld>
  <p:clrMapOvr>
    <a:masterClrMapping/>
  </p:clrMapOvr>
  <p:transition advTm="179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未标题-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10080624" cy="65253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9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200552" y="1916832"/>
            <a:ext cx="2182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=call</a:t>
            </a:r>
            <a:r>
              <a:rPr lang="zh-CN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（认购期权）</a:t>
            </a:r>
          </a:p>
        </p:txBody>
      </p:sp>
      <p:pic>
        <p:nvPicPr>
          <p:cNvPr id="11" name="图片 10" descr="QQ图片201407141672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768" y="1484784"/>
            <a:ext cx="5331362" cy="3929090"/>
          </a:xfrm>
          <a:prstGeom prst="rect">
            <a:avLst/>
          </a:prstGeom>
        </p:spPr>
      </p:pic>
      <p:pic>
        <p:nvPicPr>
          <p:cNvPr id="16" name="图片 15" descr="2008107173342774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80472" y="1700808"/>
            <a:ext cx="429736" cy="873006"/>
          </a:xfrm>
          <a:prstGeom prst="rect">
            <a:avLst/>
          </a:prstGeom>
        </p:spPr>
      </p:pic>
      <p:pic>
        <p:nvPicPr>
          <p:cNvPr id="23" name="图片 22" descr="看涨期权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4380" y="2708920"/>
            <a:ext cx="4286245" cy="2857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3808" y="0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800" dirty="0" smtClean="0">
              <a:solidFill>
                <a:srgbClr val="0033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5816" y="0"/>
            <a:ext cx="892899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感觉股票要大涨</a:t>
            </a:r>
            <a:r>
              <a:rPr lang="en-US" altLang="zh-CN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zh-CN" alt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买瓶可乐大口喝</a:t>
            </a:r>
          </a:p>
          <a:p>
            <a:endParaRPr lang="zh-CN" altLang="en-US" sz="1800" dirty="0" smtClean="0">
              <a:solidFill>
                <a:srgbClr val="00339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advTm="1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5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25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9792" y="0"/>
            <a:ext cx="10009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ln w="900" cmpd="sng">
                  <a:solidFill>
                    <a:srgbClr val="00B05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感觉股票要大跌</a:t>
            </a:r>
            <a:r>
              <a:rPr lang="en-US" altLang="zh-CN" sz="4400" b="1" dirty="0" smtClean="0">
                <a:ln w="900" cmpd="sng">
                  <a:solidFill>
                    <a:srgbClr val="00B05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 </a:t>
            </a:r>
            <a:r>
              <a:rPr lang="zh-CN" altLang="en-US" sz="4400" b="1" dirty="0" smtClean="0">
                <a:ln w="900" cmpd="sng">
                  <a:solidFill>
                    <a:srgbClr val="00B05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买串葡萄唱只歌</a:t>
            </a:r>
            <a:endParaRPr lang="zh-CN" altLang="en-US" sz="4400" b="1" dirty="0">
              <a:ln w="900" cmpd="sng">
                <a:solidFill>
                  <a:srgbClr val="00B050">
                    <a:alpha val="55000"/>
                  </a:srgb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7" name="图片 6" descr="000d876c27cd0c225c980b.gif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896296" y="1124744"/>
            <a:ext cx="2143140" cy="22929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65981" y="1916832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=put</a:t>
            </a:r>
            <a:r>
              <a:rPr lang="zh-CN" altLang="en-US" sz="2400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（认沽期权）</a:t>
            </a:r>
          </a:p>
        </p:txBody>
      </p:sp>
      <p:pic>
        <p:nvPicPr>
          <p:cNvPr id="8" name="图片 7" descr="201112181400490079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800" y="1772816"/>
            <a:ext cx="4783168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 descr="买入看跌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54692" y="3429000"/>
            <a:ext cx="4071966" cy="305397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53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s11sr99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784" y="836712"/>
            <a:ext cx="4286280" cy="56753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3848" y="0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ln w="900" cmpd="sng">
                  <a:solidFill>
                    <a:srgbClr val="00B050">
                      <a:alpha val="55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我看股票不上涨   卖瓶可乐赚小钱</a:t>
            </a:r>
            <a:endParaRPr lang="zh-CN" altLang="en-US" sz="4400" b="1" dirty="0">
              <a:ln w="900" cmpd="sng">
                <a:solidFill>
                  <a:srgbClr val="00B050">
                    <a:alpha val="55000"/>
                  </a:srgbClr>
                </a:solidFill>
                <a:prstDash val="solid"/>
              </a:ln>
              <a:solidFill>
                <a:srgbClr val="FFC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40312" y="2285996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因为</a:t>
            </a:r>
            <a:r>
              <a:rPr lang="zh-CN" altLang="en-US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可乐</a:t>
            </a:r>
            <a:r>
              <a:rPr lang="en-US" altLang="zh-CN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</a:t>
            </a:r>
            <a:r>
              <a:rPr lang="zh-CN" altLang="en-US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认购期权</a:t>
            </a:r>
            <a:endParaRPr lang="en-US" altLang="zh-CN" b="1" dirty="0" smtClean="0">
              <a:ln w="1905">
                <a:solidFill>
                  <a:srgbClr val="00B05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zh-CN" alt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所以</a:t>
            </a:r>
            <a:r>
              <a:rPr lang="zh-CN" altLang="en-US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卖可乐</a:t>
            </a:r>
            <a:r>
              <a:rPr lang="en-US" altLang="zh-CN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</a:t>
            </a:r>
            <a:r>
              <a:rPr lang="zh-CN" altLang="en-US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卖认购期权</a:t>
            </a:r>
          </a:p>
        </p:txBody>
      </p:sp>
      <p:pic>
        <p:nvPicPr>
          <p:cNvPr id="16" name="图片 15" descr="卖出看涨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0312" y="3214686"/>
            <a:ext cx="4643470" cy="3161132"/>
          </a:xfrm>
          <a:prstGeom prst="rect">
            <a:avLst/>
          </a:prstGeom>
        </p:spPr>
      </p:pic>
      <p:pic>
        <p:nvPicPr>
          <p:cNvPr id="7" name="图片 6" descr="7941088_014344269000_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52680" y="908720"/>
            <a:ext cx="1535068" cy="1384746"/>
          </a:xfrm>
          <a:prstGeom prst="rect">
            <a:avLst/>
          </a:prstGeom>
        </p:spPr>
      </p:pic>
    </p:spTree>
  </p:cSld>
  <p:clrMapOvr>
    <a:masterClrMapping/>
  </p:clrMapOvr>
  <p:transition advTm="22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26-13042P922121-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4368" y="1412776"/>
            <a:ext cx="1081776" cy="73281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12520" y="1412776"/>
            <a:ext cx="282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因为</a:t>
            </a:r>
            <a:r>
              <a:rPr lang="zh-CN" altLang="en-US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葡萄</a:t>
            </a:r>
            <a:r>
              <a:rPr lang="en-US" altLang="zh-CN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</a:t>
            </a:r>
            <a:r>
              <a:rPr lang="zh-CN" altLang="en-US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认沽期权</a:t>
            </a:r>
            <a:endParaRPr lang="en-US" altLang="zh-CN" b="1" dirty="0" smtClean="0">
              <a:ln w="1905">
                <a:solidFill>
                  <a:srgbClr val="00B05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zh-CN" alt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所以</a:t>
            </a:r>
            <a:r>
              <a:rPr lang="zh-CN" altLang="en-US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卖葡萄</a:t>
            </a:r>
            <a:r>
              <a:rPr lang="en-US" altLang="zh-CN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</a:t>
            </a:r>
            <a:r>
              <a:rPr lang="zh-CN" altLang="en-US" b="1" dirty="0" smtClean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卖认沽期权</a:t>
            </a:r>
          </a:p>
        </p:txBody>
      </p:sp>
      <p:pic>
        <p:nvPicPr>
          <p:cNvPr id="8" name="图片 7" descr="10987001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714488"/>
            <a:ext cx="4786346" cy="47863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1800" y="0"/>
            <a:ext cx="92551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ln w="900" cmpd="sng">
                  <a:solidFill>
                    <a:srgbClr val="00B050">
                      <a:alpha val="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我说股票不下跌</a:t>
            </a:r>
            <a:r>
              <a:rPr lang="en-US" altLang="zh-CN" sz="4400" b="1" dirty="0" smtClean="0">
                <a:ln w="900" cmpd="sng">
                  <a:solidFill>
                    <a:srgbClr val="00B050">
                      <a:alpha val="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 </a:t>
            </a:r>
            <a:r>
              <a:rPr lang="zh-CN" altLang="en-US" sz="4400" b="1" dirty="0" smtClean="0">
                <a:ln w="900" cmpd="sng">
                  <a:solidFill>
                    <a:srgbClr val="00B050">
                      <a:alpha val="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卖串葡萄捞点钱</a:t>
            </a:r>
            <a:endParaRPr lang="zh-CN" altLang="en-US" sz="4400" b="1" dirty="0">
              <a:ln w="900" cmpd="sng">
                <a:solidFill>
                  <a:srgbClr val="00B050">
                    <a:alpha val="55000"/>
                  </a:srgbClr>
                </a:solidFill>
                <a:prstDash val="solid"/>
              </a:ln>
              <a:solidFill>
                <a:srgbClr val="7030A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5" name="图片 14" descr="未标题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56336" y="2564904"/>
            <a:ext cx="4572000" cy="3429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10" dur="1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1" dur="1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611950" y="2428868"/>
            <a:ext cx="3111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n w="1905">
                  <a:solidFill>
                    <a:srgbClr val="0070C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百事可乐</a:t>
            </a:r>
            <a:r>
              <a:rPr lang="en-US" altLang="zh-CN" b="1" dirty="0" smtClean="0">
                <a:ln w="1905">
                  <a:solidFill>
                    <a:srgbClr val="0070C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</a:t>
            </a:r>
            <a:r>
              <a:rPr lang="zh-CN" altLang="en-US" b="1" dirty="0" smtClean="0">
                <a:ln w="1905">
                  <a:solidFill>
                    <a:srgbClr val="0070C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高行权价认购期权</a:t>
            </a:r>
            <a:endParaRPr lang="en-US" altLang="zh-CN" b="1" dirty="0" smtClean="0">
              <a:ln w="1905">
                <a:solidFill>
                  <a:srgbClr val="0070C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zh-CN" altLang="en-US" b="1" dirty="0" smtClean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可口可乐</a:t>
            </a:r>
            <a:r>
              <a:rPr lang="en-US" altLang="zh-CN" b="1" dirty="0" smtClean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</a:t>
            </a:r>
            <a:r>
              <a:rPr lang="zh-CN" altLang="en-US" b="1" dirty="0" smtClean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低行权价认购期权</a:t>
            </a:r>
            <a:endParaRPr lang="en-US" altLang="zh-CN" b="1" dirty="0" smtClean="0">
              <a:ln w="1905">
                <a:solidFill>
                  <a:srgbClr val="FF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zh-CN" altLang="en-US" b="1" dirty="0" smtClean="0">
              <a:ln w="1905">
                <a:solidFill>
                  <a:srgbClr val="00B05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1" name="图片 20" descr="未标题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1222" y="3929066"/>
            <a:ext cx="3500462" cy="2571744"/>
          </a:xfrm>
          <a:prstGeom prst="rect">
            <a:avLst/>
          </a:prstGeom>
        </p:spPr>
      </p:pic>
      <p:pic>
        <p:nvPicPr>
          <p:cNvPr id="7" name="图片 6" descr="未标题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8003" y="3357566"/>
            <a:ext cx="4032281" cy="3024211"/>
          </a:xfrm>
          <a:prstGeom prst="rect">
            <a:avLst/>
          </a:prstGeom>
        </p:spPr>
      </p:pic>
      <p:pic>
        <p:nvPicPr>
          <p:cNvPr id="9" name="图片 8" descr="23454R227-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7864" y="836712"/>
            <a:ext cx="4357718" cy="30003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7824" y="0"/>
            <a:ext cx="907300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ln w="900" cmpd="sng">
                  <a:solidFill>
                    <a:srgbClr val="00B050">
                      <a:alpha val="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感觉可能要小涨</a:t>
            </a:r>
            <a:r>
              <a:rPr lang="en-US" altLang="zh-CN" sz="4400" b="1" dirty="0" smtClean="0">
                <a:ln w="900" cmpd="sng">
                  <a:solidFill>
                    <a:srgbClr val="00B050">
                      <a:alpha val="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 </a:t>
            </a:r>
            <a:r>
              <a:rPr lang="zh-CN" altLang="en-US" sz="4400" b="1" dirty="0" smtClean="0">
                <a:ln w="900" cmpd="sng">
                  <a:solidFill>
                    <a:srgbClr val="00B050">
                      <a:alpha val="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卖掉百事买可口</a:t>
            </a:r>
          </a:p>
          <a:p>
            <a:endParaRPr lang="zh-CN" altLang="en-US" sz="1800" dirty="0" smtClean="0">
              <a:solidFill>
                <a:srgbClr val="00339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advTm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"/>
</p:tagLst>
</file>

<file path=ppt/theme/theme1.xml><?xml version="1.0" encoding="utf-8"?>
<a:theme xmlns:a="http://schemas.openxmlformats.org/drawingml/2006/main" name="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黑体"/>
        <a:cs typeface=""/>
      </a:majorFont>
      <a:minorFont>
        <a:latin typeface="Arial"/>
        <a:ea typeface="楷体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1F5871"/>
          </a:solidFill>
        </a:ln>
      </a:spPr>
      <a:bodyPr wrap="square" rtlCol="0" anchor="ctr">
        <a:noAutofit/>
      </a:bodyPr>
      <a:lstStyle>
        <a:defPPr algn="ctr">
          <a:defRPr dirty="0" smtClean="0">
            <a:solidFill>
              <a:schemeClr val="tx1"/>
            </a:solidFill>
            <a:latin typeface="+mn-lt"/>
            <a:ea typeface="+mn-ea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defRPr sz="1800" dirty="0" smtClean="0">
            <a:solidFill>
              <a:srgbClr val="003399"/>
            </a:solidFill>
            <a:latin typeface="微软雅黑" pitchFamily="34" charset="-122"/>
            <a:ea typeface="微软雅黑" pitchFamily="34" charset="-122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黑体"/>
        <a:cs typeface=""/>
      </a:majorFont>
      <a:minorFont>
        <a:latin typeface="Arial"/>
        <a:ea typeface="楷体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1F5871"/>
          </a:solidFill>
        </a:ln>
      </a:spPr>
      <a:bodyPr wrap="square" rtlCol="0" anchor="ctr">
        <a:noAutofit/>
      </a:bodyPr>
      <a:lstStyle>
        <a:defPPr algn="ctr">
          <a:defRPr dirty="0" smtClean="0">
            <a:solidFill>
              <a:schemeClr val="tx1"/>
            </a:solidFill>
            <a:latin typeface="+mn-lt"/>
            <a:ea typeface="+mn-ea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defRPr sz="1800" dirty="0" smtClean="0">
            <a:solidFill>
              <a:srgbClr val="003399"/>
            </a:solidFill>
            <a:latin typeface="微软雅黑" pitchFamily="34" charset="-122"/>
            <a:ea typeface="微软雅黑" pitchFamily="34" charset="-122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模板</Template>
  <TotalTime>25142</TotalTime>
  <Words>340</Words>
  <Application>Microsoft Office PowerPoint</Application>
  <PresentationFormat>自定义</PresentationFormat>
  <Paragraphs>55</Paragraphs>
  <Slides>16</Slides>
  <Notes>15</Notes>
  <HiddenSlides>0</HiddenSlides>
  <MMClips>1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18" baseType="lpstr">
      <vt:lpstr>模板</vt:lpstr>
      <vt:lpstr>1_模板</vt:lpstr>
      <vt:lpstr>幻灯片 0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</vt:vector>
  </TitlesOfParts>
  <Company>MC SYSTEM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think</dc:creator>
  <cp:lastModifiedBy>user</cp:lastModifiedBy>
  <cp:revision>2093</cp:revision>
  <dcterms:created xsi:type="dcterms:W3CDTF">2011-07-11T13:35:25Z</dcterms:created>
  <dcterms:modified xsi:type="dcterms:W3CDTF">2014-11-27T05:20:21Z</dcterms:modified>
</cp:coreProperties>
</file>