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1335-E6AE-4F72-89D3-047F4EB0566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81DE-607F-4E86-BDCE-4D708AF1F1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400" y="0"/>
            <a:ext cx="9093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9688" y="0"/>
            <a:ext cx="9064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2015-10-21T06:55:54Z</dcterms:created>
  <dcterms:modified xsi:type="dcterms:W3CDTF">2015-10-21T07:12:03Z</dcterms:modified>
</cp:coreProperties>
</file>