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8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B132-75A5-4A7F-8103-581D37C48970}" type="datetimeFigureOut">
              <a:rPr lang="zh-CN" altLang="en-US" smtClean="0"/>
              <a:pPr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6A798-D26C-4258-9DF8-F5C803DCA3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B132-75A5-4A7F-8103-581D37C48970}" type="datetimeFigureOut">
              <a:rPr lang="zh-CN" altLang="en-US" smtClean="0"/>
              <a:pPr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6A798-D26C-4258-9DF8-F5C803DCA3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B132-75A5-4A7F-8103-581D37C48970}" type="datetimeFigureOut">
              <a:rPr lang="zh-CN" altLang="en-US" smtClean="0"/>
              <a:pPr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6A798-D26C-4258-9DF8-F5C803DCA3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B132-75A5-4A7F-8103-581D37C48970}" type="datetimeFigureOut">
              <a:rPr lang="zh-CN" altLang="en-US" smtClean="0"/>
              <a:pPr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6A798-D26C-4258-9DF8-F5C803DCA3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B132-75A5-4A7F-8103-581D37C48970}" type="datetimeFigureOut">
              <a:rPr lang="zh-CN" altLang="en-US" smtClean="0"/>
              <a:pPr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6A798-D26C-4258-9DF8-F5C803DCA3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B132-75A5-4A7F-8103-581D37C48970}" type="datetimeFigureOut">
              <a:rPr lang="zh-CN" altLang="en-US" smtClean="0"/>
              <a:pPr/>
              <a:t>2015-10-21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6A798-D26C-4258-9DF8-F5C803DCA3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B132-75A5-4A7F-8103-581D37C48970}" type="datetimeFigureOut">
              <a:rPr lang="zh-CN" altLang="en-US" smtClean="0"/>
              <a:pPr/>
              <a:t>2015-10-21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6A798-D26C-4258-9DF8-F5C803DCA3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B132-75A5-4A7F-8103-581D37C48970}" type="datetimeFigureOut">
              <a:rPr lang="zh-CN" altLang="en-US" smtClean="0"/>
              <a:pPr/>
              <a:t>2015-10-21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6A798-D26C-4258-9DF8-F5C803DCA3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B132-75A5-4A7F-8103-581D37C48970}" type="datetimeFigureOut">
              <a:rPr lang="zh-CN" altLang="en-US" smtClean="0"/>
              <a:pPr/>
              <a:t>2015-10-21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6A798-D26C-4258-9DF8-F5C803DCA3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B132-75A5-4A7F-8103-581D37C48970}" type="datetimeFigureOut">
              <a:rPr lang="zh-CN" altLang="en-US" smtClean="0"/>
              <a:pPr/>
              <a:t>2015-10-21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6A798-D26C-4258-9DF8-F5C803DCA3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B132-75A5-4A7F-8103-581D37C48970}" type="datetimeFigureOut">
              <a:rPr lang="zh-CN" altLang="en-US" smtClean="0"/>
              <a:pPr/>
              <a:t>2015-10-21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6A798-D26C-4258-9DF8-F5C803DCA3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DB132-75A5-4A7F-8103-581D37C48970}" type="datetimeFigureOut">
              <a:rPr lang="zh-CN" altLang="en-US" smtClean="0"/>
              <a:pPr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6A798-D26C-4258-9DF8-F5C803DCA3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bb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875"/>
            <a:ext cx="9144000" cy="6824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5875" y="0"/>
            <a:ext cx="91106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6350"/>
            <a:ext cx="9144000" cy="6843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350" y="0"/>
            <a:ext cx="9129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350" y="0"/>
            <a:ext cx="9129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b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2700"/>
            <a:ext cx="9144000" cy="6831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175" y="0"/>
            <a:ext cx="91360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1113" y="0"/>
            <a:ext cx="91217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6350"/>
            <a:ext cx="9144000" cy="6843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175"/>
            <a:ext cx="9144000" cy="6850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1113" y="0"/>
            <a:ext cx="91217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350" y="0"/>
            <a:ext cx="9129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许奕/htsec</dc:creator>
  <cp:lastModifiedBy>许奕/htsec</cp:lastModifiedBy>
  <cp:revision>2</cp:revision>
  <dcterms:created xsi:type="dcterms:W3CDTF">2015-10-21T07:16:41Z</dcterms:created>
  <dcterms:modified xsi:type="dcterms:W3CDTF">2015-10-21T07:17:22Z</dcterms:modified>
</cp:coreProperties>
</file>