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4A3C-A399-4EBA-AD91-5E3E09E609F8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0A16-85E3-4390-8806-302C70EF72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4A3C-A399-4EBA-AD91-5E3E09E609F8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0A16-85E3-4390-8806-302C70EF72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4A3C-A399-4EBA-AD91-5E3E09E609F8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0A16-85E3-4390-8806-302C70EF72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4A3C-A399-4EBA-AD91-5E3E09E609F8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0A16-85E3-4390-8806-302C70EF72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4A3C-A399-4EBA-AD91-5E3E09E609F8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0A16-85E3-4390-8806-302C70EF72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4A3C-A399-4EBA-AD91-5E3E09E609F8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0A16-85E3-4390-8806-302C70EF72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4A3C-A399-4EBA-AD91-5E3E09E609F8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0A16-85E3-4390-8806-302C70EF72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4A3C-A399-4EBA-AD91-5E3E09E609F8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0A16-85E3-4390-8806-302C70EF72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4A3C-A399-4EBA-AD91-5E3E09E609F8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0A16-85E3-4390-8806-302C70EF72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4A3C-A399-4EBA-AD91-5E3E09E609F8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0A16-85E3-4390-8806-302C70EF72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4A3C-A399-4EBA-AD91-5E3E09E609F8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0A16-85E3-4390-8806-302C70EF72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94A3C-A399-4EBA-AD91-5E3E09E609F8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0A16-85E3-4390-8806-302C70EF72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c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0163" y="0"/>
            <a:ext cx="90836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5875" y="0"/>
            <a:ext cx="9112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6350"/>
            <a:ext cx="9144000" cy="6843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7938"/>
            <a:ext cx="9144000" cy="684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350" y="0"/>
            <a:ext cx="9129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许奕/htsec</dc:creator>
  <cp:lastModifiedBy>许奕/htsec</cp:lastModifiedBy>
  <cp:revision>1</cp:revision>
  <dcterms:created xsi:type="dcterms:W3CDTF">2015-10-21T07:21:38Z</dcterms:created>
  <dcterms:modified xsi:type="dcterms:W3CDTF">2015-10-21T07:21:44Z</dcterms:modified>
</cp:coreProperties>
</file>