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5" r:id="rId16"/>
    <p:sldId id="276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B2FA-6DAD-4052-9D4E-99B1A98DA5D9}" type="datetimeFigureOut">
              <a:rPr lang="zh-CN" altLang="en-US" smtClean="0"/>
              <a:pPr/>
              <a:t>2015-10-26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7945-2ED1-41C9-B4C4-33714DA43D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交易型基金投资理念与方法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8"/>
            <a:ext cx="9144000" cy="682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9375" y="0"/>
            <a:ext cx="8985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2863" y="0"/>
            <a:ext cx="9056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7788" y="0"/>
            <a:ext cx="8988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463" y="0"/>
            <a:ext cx="91074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4</cp:revision>
  <dcterms:created xsi:type="dcterms:W3CDTF">2015-10-20T07:50:23Z</dcterms:created>
  <dcterms:modified xsi:type="dcterms:W3CDTF">2015-10-26T01:55:41Z</dcterms:modified>
</cp:coreProperties>
</file>