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DEAB-0D3B-4CCD-AC4A-1C4614BAB79C}" type="datetimeFigureOut">
              <a:rPr lang="zh-CN" altLang="en-US" smtClean="0"/>
              <a:t>2015-10-20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5B80-FC5A-4E43-A4F6-A24F4E859A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DEAB-0D3B-4CCD-AC4A-1C4614BAB79C}" type="datetimeFigureOut">
              <a:rPr lang="zh-CN" altLang="en-US" smtClean="0"/>
              <a:t>2015-10-20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5B80-FC5A-4E43-A4F6-A24F4E859A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DEAB-0D3B-4CCD-AC4A-1C4614BAB79C}" type="datetimeFigureOut">
              <a:rPr lang="zh-CN" altLang="en-US" smtClean="0"/>
              <a:t>2015-10-20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5B80-FC5A-4E43-A4F6-A24F4E859A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DEAB-0D3B-4CCD-AC4A-1C4614BAB79C}" type="datetimeFigureOut">
              <a:rPr lang="zh-CN" altLang="en-US" smtClean="0"/>
              <a:t>2015-10-20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5B80-FC5A-4E43-A4F6-A24F4E859A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DEAB-0D3B-4CCD-AC4A-1C4614BAB79C}" type="datetimeFigureOut">
              <a:rPr lang="zh-CN" altLang="en-US" smtClean="0"/>
              <a:t>2015-10-20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5B80-FC5A-4E43-A4F6-A24F4E859A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DEAB-0D3B-4CCD-AC4A-1C4614BAB79C}" type="datetimeFigureOut">
              <a:rPr lang="zh-CN" altLang="en-US" smtClean="0"/>
              <a:t>2015-10-20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5B80-FC5A-4E43-A4F6-A24F4E859A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DEAB-0D3B-4CCD-AC4A-1C4614BAB79C}" type="datetimeFigureOut">
              <a:rPr lang="zh-CN" altLang="en-US" smtClean="0"/>
              <a:t>2015-10-20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5B80-FC5A-4E43-A4F6-A24F4E859A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DEAB-0D3B-4CCD-AC4A-1C4614BAB79C}" type="datetimeFigureOut">
              <a:rPr lang="zh-CN" altLang="en-US" smtClean="0"/>
              <a:t>2015-10-20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5B80-FC5A-4E43-A4F6-A24F4E859A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DEAB-0D3B-4CCD-AC4A-1C4614BAB79C}" type="datetimeFigureOut">
              <a:rPr lang="zh-CN" altLang="en-US" smtClean="0"/>
              <a:t>2015-10-20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5B80-FC5A-4E43-A4F6-A24F4E859A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DEAB-0D3B-4CCD-AC4A-1C4614BAB79C}" type="datetimeFigureOut">
              <a:rPr lang="zh-CN" altLang="en-US" smtClean="0"/>
              <a:t>2015-10-20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5B80-FC5A-4E43-A4F6-A24F4E859A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DEAB-0D3B-4CCD-AC4A-1C4614BAB79C}" type="datetimeFigureOut">
              <a:rPr lang="zh-CN" altLang="en-US" smtClean="0"/>
              <a:t>2015-10-20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5B80-FC5A-4E43-A4F6-A24F4E859A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6DEAB-0D3B-4CCD-AC4A-1C4614BAB79C}" type="datetimeFigureOut">
              <a:rPr lang="zh-CN" altLang="en-US" smtClean="0"/>
              <a:t>2015-10-20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E5B80-FC5A-4E43-A4F6-A24F4E859A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8263" y="0"/>
            <a:ext cx="90058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9850" y="0"/>
            <a:ext cx="9002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5563" y="0"/>
            <a:ext cx="90312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5563" y="0"/>
            <a:ext cx="90312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84138" y="0"/>
            <a:ext cx="89741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88900" y="0"/>
            <a:ext cx="89646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3500" y="0"/>
            <a:ext cx="9017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9850" y="0"/>
            <a:ext cx="9002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7625" y="0"/>
            <a:ext cx="90487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7788" y="0"/>
            <a:ext cx="89884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9850" y="0"/>
            <a:ext cx="9002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09538" y="0"/>
            <a:ext cx="89233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5088" y="0"/>
            <a:ext cx="9013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6675" y="0"/>
            <a:ext cx="90106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3025" y="0"/>
            <a:ext cx="89963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9850" y="0"/>
            <a:ext cx="9002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3025" y="0"/>
            <a:ext cx="89963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6675" y="0"/>
            <a:ext cx="90106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许奕/htsec</dc:creator>
  <cp:lastModifiedBy>许奕/htsec</cp:lastModifiedBy>
  <cp:revision>1</cp:revision>
  <dcterms:created xsi:type="dcterms:W3CDTF">2015-10-20T07:06:56Z</dcterms:created>
  <dcterms:modified xsi:type="dcterms:W3CDTF">2015-10-20T07:07:12Z</dcterms:modified>
</cp:coreProperties>
</file>