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3019-1CAA-4B23-B897-F05E3EC28627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EE7A-8898-4EE9-A4AE-20DB701CEA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3019-1CAA-4B23-B897-F05E3EC28627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EE7A-8898-4EE9-A4AE-20DB701CEA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3019-1CAA-4B23-B897-F05E3EC28627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EE7A-8898-4EE9-A4AE-20DB701CEA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3019-1CAA-4B23-B897-F05E3EC28627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EE7A-8898-4EE9-A4AE-20DB701CEA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3019-1CAA-4B23-B897-F05E3EC28627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EE7A-8898-4EE9-A4AE-20DB701CEA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3019-1CAA-4B23-B897-F05E3EC28627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EE7A-8898-4EE9-A4AE-20DB701CEA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3019-1CAA-4B23-B897-F05E3EC28627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EE7A-8898-4EE9-A4AE-20DB701CEA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3019-1CAA-4B23-B897-F05E3EC28627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EE7A-8898-4EE9-A4AE-20DB701CEA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3019-1CAA-4B23-B897-F05E3EC28627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EE7A-8898-4EE9-A4AE-20DB701CEA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3019-1CAA-4B23-B897-F05E3EC28627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EE7A-8898-4EE9-A4AE-20DB701CEA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3019-1CAA-4B23-B897-F05E3EC28627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EE7A-8898-4EE9-A4AE-20DB701CEA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C3019-1CAA-4B23-B897-F05E3EC28627}" type="datetimeFigureOut">
              <a:rPr lang="zh-CN" altLang="en-US" smtClean="0"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3EE7A-8898-4EE9-A4AE-20DB701CEA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9525"/>
            <a:ext cx="9144000" cy="6837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643570" y="3429000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（二）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525" y="0"/>
            <a:ext cx="91233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5875" y="0"/>
            <a:ext cx="91106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0163" y="0"/>
            <a:ext cx="90836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2700"/>
            <a:ext cx="9144000" cy="683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1113" y="0"/>
            <a:ext cx="91201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6513" y="0"/>
            <a:ext cx="90709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4288"/>
            <a:ext cx="9144000" cy="6827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4288" y="0"/>
            <a:ext cx="91138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5875" y="0"/>
            <a:ext cx="91106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525" y="0"/>
            <a:ext cx="91233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4288" y="0"/>
            <a:ext cx="91138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全屏显示(4:3)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许奕/htsec</dc:creator>
  <cp:lastModifiedBy>许奕/htsec</cp:lastModifiedBy>
  <cp:revision>1</cp:revision>
  <dcterms:created xsi:type="dcterms:W3CDTF">2015-10-21T07:54:08Z</dcterms:created>
  <dcterms:modified xsi:type="dcterms:W3CDTF">2015-10-21T07:54:14Z</dcterms:modified>
</cp:coreProperties>
</file>