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308A-29FA-4BE3-A5BD-8A1B4C62A5B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B50-264D-4F47-8071-CDC3E9DCA8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308A-29FA-4BE3-A5BD-8A1B4C62A5B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B50-264D-4F47-8071-CDC3E9DCA8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308A-29FA-4BE3-A5BD-8A1B4C62A5B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B50-264D-4F47-8071-CDC3E9DCA8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308A-29FA-4BE3-A5BD-8A1B4C62A5B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B50-264D-4F47-8071-CDC3E9DCA8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308A-29FA-4BE3-A5BD-8A1B4C62A5B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B50-264D-4F47-8071-CDC3E9DCA8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308A-29FA-4BE3-A5BD-8A1B4C62A5B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B50-264D-4F47-8071-CDC3E9DCA8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308A-29FA-4BE3-A5BD-8A1B4C62A5B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B50-264D-4F47-8071-CDC3E9DCA8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308A-29FA-4BE3-A5BD-8A1B4C62A5B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B50-264D-4F47-8071-CDC3E9DCA8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308A-29FA-4BE3-A5BD-8A1B4C62A5B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B50-264D-4F47-8071-CDC3E9DCA8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308A-29FA-4BE3-A5BD-8A1B4C62A5B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B50-264D-4F47-8071-CDC3E9DCA8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308A-29FA-4BE3-A5BD-8A1B4C62A5B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1B50-264D-4F47-8071-CDC3E9DCA8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308A-29FA-4BE3-A5BD-8A1B4C62A5B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1B50-264D-4F47-8071-CDC3E9DCA8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9850" y="0"/>
            <a:ext cx="9002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0" y="0"/>
            <a:ext cx="901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7313" y="0"/>
            <a:ext cx="8967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3025" y="0"/>
            <a:ext cx="8996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263" y="0"/>
            <a:ext cx="9005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1913" y="0"/>
            <a:ext cx="9020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0963" y="0"/>
            <a:ext cx="8982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0963" y="0"/>
            <a:ext cx="8982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1438" y="0"/>
            <a:ext cx="8999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7150" y="0"/>
            <a:ext cx="9028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7313" y="0"/>
            <a:ext cx="8967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2075" y="0"/>
            <a:ext cx="8959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8738" y="0"/>
            <a:ext cx="90249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6675" y="0"/>
            <a:ext cx="9010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8738" y="0"/>
            <a:ext cx="90249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1913" y="0"/>
            <a:ext cx="9020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3975" y="0"/>
            <a:ext cx="9034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5563" y="0"/>
            <a:ext cx="9031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5563" y="0"/>
            <a:ext cx="9031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263" y="0"/>
            <a:ext cx="9005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7313" y="0"/>
            <a:ext cx="8967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3025" y="0"/>
            <a:ext cx="8996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6675" y="0"/>
            <a:ext cx="9010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3</cp:revision>
  <dcterms:created xsi:type="dcterms:W3CDTF">2015-10-20T07:36:25Z</dcterms:created>
  <dcterms:modified xsi:type="dcterms:W3CDTF">2015-10-20T07:40:18Z</dcterms:modified>
</cp:coreProperties>
</file>