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8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photoAlbum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CAB15-22FF-47B8-A9E5-804010FEB749}" type="datetimeFigureOut">
              <a:rPr lang="zh-CN" altLang="en-US" smtClean="0"/>
              <a:t>2015-10-21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6816F-F3F9-4781-A229-607ABF139F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CAB15-22FF-47B8-A9E5-804010FEB749}" type="datetimeFigureOut">
              <a:rPr lang="zh-CN" altLang="en-US" smtClean="0"/>
              <a:t>2015-10-21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6816F-F3F9-4781-A229-607ABF139F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CAB15-22FF-47B8-A9E5-804010FEB749}" type="datetimeFigureOut">
              <a:rPr lang="zh-CN" altLang="en-US" smtClean="0"/>
              <a:t>2015-10-21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6816F-F3F9-4781-A229-607ABF139F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CAB15-22FF-47B8-A9E5-804010FEB749}" type="datetimeFigureOut">
              <a:rPr lang="zh-CN" altLang="en-US" smtClean="0"/>
              <a:t>2015-10-21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6816F-F3F9-4781-A229-607ABF139F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CAB15-22FF-47B8-A9E5-804010FEB749}" type="datetimeFigureOut">
              <a:rPr lang="zh-CN" altLang="en-US" smtClean="0"/>
              <a:t>2015-10-21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6816F-F3F9-4781-A229-607ABF139F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CAB15-22FF-47B8-A9E5-804010FEB749}" type="datetimeFigureOut">
              <a:rPr lang="zh-CN" altLang="en-US" smtClean="0"/>
              <a:t>2015-10-21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6816F-F3F9-4781-A229-607ABF139F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CAB15-22FF-47B8-A9E5-804010FEB749}" type="datetimeFigureOut">
              <a:rPr lang="zh-CN" altLang="en-US" smtClean="0"/>
              <a:t>2015-10-21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6816F-F3F9-4781-A229-607ABF139F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CAB15-22FF-47B8-A9E5-804010FEB749}" type="datetimeFigureOut">
              <a:rPr lang="zh-CN" altLang="en-US" smtClean="0"/>
              <a:t>2015-10-21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6816F-F3F9-4781-A229-607ABF139F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CAB15-22FF-47B8-A9E5-804010FEB749}" type="datetimeFigureOut">
              <a:rPr lang="zh-CN" altLang="en-US" smtClean="0"/>
              <a:t>2015-10-21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6816F-F3F9-4781-A229-607ABF139F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CAB15-22FF-47B8-A9E5-804010FEB749}" type="datetimeFigureOut">
              <a:rPr lang="zh-CN" altLang="en-US" smtClean="0"/>
              <a:t>2015-10-21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6816F-F3F9-4781-A229-607ABF139F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CAB15-22FF-47B8-A9E5-804010FEB749}" type="datetimeFigureOut">
              <a:rPr lang="zh-CN" altLang="en-US" smtClean="0"/>
              <a:t>2015-10-21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6816F-F3F9-4781-A229-607ABF139F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CAB15-22FF-47B8-A9E5-804010FEB749}" type="datetimeFigureOut">
              <a:rPr lang="zh-CN" altLang="en-US" smtClean="0"/>
              <a:t>2015-10-21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6816F-F3F9-4781-A229-607ABF139F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01600" y="0"/>
            <a:ext cx="89408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85725" y="0"/>
            <a:ext cx="89709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77788" y="0"/>
            <a:ext cx="89884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68263" y="0"/>
            <a:ext cx="90058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52388" y="0"/>
            <a:ext cx="90392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57150" y="0"/>
            <a:ext cx="90281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9213" y="0"/>
            <a:ext cx="90455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61913" y="0"/>
            <a:ext cx="90201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69850" y="0"/>
            <a:ext cx="90027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55563" y="0"/>
            <a:ext cx="90312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73025" y="0"/>
            <a:ext cx="89963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84138" y="0"/>
            <a:ext cx="89741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53975" y="0"/>
            <a:ext cx="90344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77788" y="0"/>
            <a:ext cx="89884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80963" y="0"/>
            <a:ext cx="89804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69850" y="0"/>
            <a:ext cx="90027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57150" y="0"/>
            <a:ext cx="90281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66675" y="0"/>
            <a:ext cx="90106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65088" y="0"/>
            <a:ext cx="90138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80963" y="0"/>
            <a:ext cx="89804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55563" y="0"/>
            <a:ext cx="90312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55563" y="0"/>
            <a:ext cx="90312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55563" y="0"/>
            <a:ext cx="90312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全屏显示(4:3)</PresentationFormat>
  <Paragraphs>0</Paragraphs>
  <Slides>23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4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许奕/htsec</dc:creator>
  <cp:lastModifiedBy>许奕/htsec</cp:lastModifiedBy>
  <cp:revision>1</cp:revision>
  <dcterms:created xsi:type="dcterms:W3CDTF">2015-10-21T03:06:55Z</dcterms:created>
  <dcterms:modified xsi:type="dcterms:W3CDTF">2015-10-21T03:07:42Z</dcterms:modified>
</cp:coreProperties>
</file>