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3734-40E9-48C6-8879-392E2A50913A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C021-99D2-4FFA-A282-0198BE0652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638" y="0"/>
            <a:ext cx="910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72132" y="335756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（一）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全屏显示(4:3)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2</cp:revision>
  <dcterms:created xsi:type="dcterms:W3CDTF">2015-10-21T02:33:19Z</dcterms:created>
  <dcterms:modified xsi:type="dcterms:W3CDTF">2015-10-21T02:37:13Z</dcterms:modified>
</cp:coreProperties>
</file>