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F2D58-DC8E-46BA-99CD-5164734455BE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98C6-ACB6-49BB-9E63-33DEA4C46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43570" y="34290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（一）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225" y="0"/>
            <a:ext cx="9099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1275" y="0"/>
            <a:ext cx="9059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00" y="0"/>
            <a:ext cx="9117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00" y="0"/>
            <a:ext cx="9117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全屏显示(4:3)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2015-10-21T07:53:09Z</dcterms:created>
  <dcterms:modified xsi:type="dcterms:W3CDTF">2015-10-21T07:53:22Z</dcterms:modified>
</cp:coreProperties>
</file>