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</p:sldIdLst>
  <p:sldSz cx="9144000" cy="6858000" type="screen4x3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97C9-07E7-4135-902E-DD86F35DF9CF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94644-B6E7-42DD-ACA7-06D7F8EC54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94644-B6E7-42DD-ACA7-06D7F8EC548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6502D-9795-4153-B1A3-CC02F4127FA4}" type="datetimeFigureOut">
              <a:rPr lang="zh-CN" altLang="en-US" smtClean="0"/>
              <a:pPr/>
              <a:t>2015-10-21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5DB6-2FC8-4678-BDF6-C8C6D30A6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2" y="0"/>
            <a:ext cx="91093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800" y="0"/>
            <a:ext cx="904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8738" y="0"/>
            <a:ext cx="90249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675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800" y="0"/>
            <a:ext cx="904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0963" y="0"/>
            <a:ext cx="89820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800" y="0"/>
            <a:ext cx="904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5725" y="0"/>
            <a:ext cx="8970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8900" y="0"/>
            <a:ext cx="8966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800" y="0"/>
            <a:ext cx="904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4613" y="0"/>
            <a:ext cx="8994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0800" y="0"/>
            <a:ext cx="90424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1438" y="0"/>
            <a:ext cx="8999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9375" y="0"/>
            <a:ext cx="8985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1438" y="0"/>
            <a:ext cx="89995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3663" y="0"/>
            <a:ext cx="89566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6675" y="0"/>
            <a:ext cx="9010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263" y="0"/>
            <a:ext cx="9005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7313" y="0"/>
            <a:ext cx="8967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1913" y="0"/>
            <a:ext cx="90201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3025" y="0"/>
            <a:ext cx="8996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5563" y="0"/>
            <a:ext cx="90312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8425" y="0"/>
            <a:ext cx="89455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6838" y="0"/>
            <a:ext cx="8948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5088" y="0"/>
            <a:ext cx="9013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.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0" y="0"/>
            <a:ext cx="895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" y="0"/>
            <a:ext cx="8913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57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79375" y="0"/>
            <a:ext cx="8985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全屏显示(4:3)</PresentationFormat>
  <Paragraphs>1</Paragraphs>
  <Slides>38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3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许奕/htsec</dc:creator>
  <cp:lastModifiedBy>许奕/htsec</cp:lastModifiedBy>
  <cp:revision>3</cp:revision>
  <dcterms:created xsi:type="dcterms:W3CDTF">2015-10-20T08:46:06Z</dcterms:created>
  <dcterms:modified xsi:type="dcterms:W3CDTF">2015-10-21T03:09:09Z</dcterms:modified>
</cp:coreProperties>
</file>