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6C83-9B27-49D6-85AF-BDC44C892981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7C3-7157-47F9-AB09-429242EAE9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6C83-9B27-49D6-85AF-BDC44C892981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7C3-7157-47F9-AB09-429242EAE9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6C83-9B27-49D6-85AF-BDC44C892981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7C3-7157-47F9-AB09-429242EAE9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6C83-9B27-49D6-85AF-BDC44C892981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7C3-7157-47F9-AB09-429242EAE9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6C83-9B27-49D6-85AF-BDC44C892981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7C3-7157-47F9-AB09-429242EAE9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6C83-9B27-49D6-85AF-BDC44C892981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7C3-7157-47F9-AB09-429242EAE9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6C83-9B27-49D6-85AF-BDC44C892981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7C3-7157-47F9-AB09-429242EAE9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6C83-9B27-49D6-85AF-BDC44C892981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7C3-7157-47F9-AB09-429242EAE9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6C83-9B27-49D6-85AF-BDC44C892981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7C3-7157-47F9-AB09-429242EAE9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6C83-9B27-49D6-85AF-BDC44C892981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7C3-7157-47F9-AB09-429242EAE9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6C83-9B27-49D6-85AF-BDC44C892981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7C3-7157-47F9-AB09-429242EAE9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26C83-9B27-49D6-85AF-BDC44C892981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F17C3-7157-47F9-AB09-429242EAE9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9525"/>
            <a:ext cx="9144000" cy="6837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643570" y="342900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（四）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4450" y="0"/>
            <a:ext cx="90535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875" y="0"/>
            <a:ext cx="9110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875" y="0"/>
            <a:ext cx="9110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6513" y="0"/>
            <a:ext cx="90709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9688" y="0"/>
            <a:ext cx="90630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9050" y="0"/>
            <a:ext cx="91043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2700" y="0"/>
            <a:ext cx="9117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</Words>
  <Application>Microsoft Office PowerPoint</Application>
  <PresentationFormat>全屏显示(4:3)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许奕/htsec</dc:creator>
  <cp:lastModifiedBy>许奕/htsec</cp:lastModifiedBy>
  <cp:revision>1</cp:revision>
  <dcterms:created xsi:type="dcterms:W3CDTF">2015-10-21T02:28:49Z</dcterms:created>
  <dcterms:modified xsi:type="dcterms:W3CDTF">2015-10-21T07:57:36Z</dcterms:modified>
</cp:coreProperties>
</file>