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8D18-C270-40E1-92D7-5051D94A8B3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A3ED-C7FE-422E-80C4-3DCD4C1A7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34290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（三）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3338" y="0"/>
            <a:ext cx="9077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7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全屏显示(4:3)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3</cp:revision>
  <dcterms:created xsi:type="dcterms:W3CDTF">2015-10-21T07:55:03Z</dcterms:created>
  <dcterms:modified xsi:type="dcterms:W3CDTF">2015-10-21T07:57:47Z</dcterms:modified>
</cp:coreProperties>
</file>