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2" r:id="rId10"/>
    <p:sldId id="267" r:id="rId11"/>
    <p:sldId id="274" r:id="rId12"/>
    <p:sldId id="269" r:id="rId13"/>
    <p:sldId id="270" r:id="rId14"/>
    <p:sldId id="271" r:id="rId15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C386A-863C-4D89-8BCB-5398CB04FCA6}" type="datetimeFigureOut">
              <a:rPr lang="zh-CN" altLang="en-US" smtClean="0"/>
              <a:t>2015-10-22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38D65-CFDA-423D-B807-AF94FB2ED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B7EE-1DA6-4A9D-9501-023289025312}" type="datetimeFigureOut">
              <a:rPr lang="zh-CN" altLang="en-US" smtClean="0"/>
              <a:pPr/>
              <a:t>2015-10-22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F6F-D8BD-4112-80AB-8C6B1CFDA0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B7EE-1DA6-4A9D-9501-023289025312}" type="datetimeFigureOut">
              <a:rPr lang="zh-CN" altLang="en-US" smtClean="0"/>
              <a:pPr/>
              <a:t>2015-10-22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F6F-D8BD-4112-80AB-8C6B1CFDA0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B7EE-1DA6-4A9D-9501-023289025312}" type="datetimeFigureOut">
              <a:rPr lang="zh-CN" altLang="en-US" smtClean="0"/>
              <a:pPr/>
              <a:t>2015-10-22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F6F-D8BD-4112-80AB-8C6B1CFDA0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B7EE-1DA6-4A9D-9501-023289025312}" type="datetimeFigureOut">
              <a:rPr lang="zh-CN" altLang="en-US" smtClean="0"/>
              <a:pPr/>
              <a:t>2015-10-22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F6F-D8BD-4112-80AB-8C6B1CFDA0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B7EE-1DA6-4A9D-9501-023289025312}" type="datetimeFigureOut">
              <a:rPr lang="zh-CN" altLang="en-US" smtClean="0"/>
              <a:pPr/>
              <a:t>2015-10-22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F6F-D8BD-4112-80AB-8C6B1CFDA0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B7EE-1DA6-4A9D-9501-023289025312}" type="datetimeFigureOut">
              <a:rPr lang="zh-CN" altLang="en-US" smtClean="0"/>
              <a:pPr/>
              <a:t>2015-10-22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F6F-D8BD-4112-80AB-8C6B1CFDA0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B7EE-1DA6-4A9D-9501-023289025312}" type="datetimeFigureOut">
              <a:rPr lang="zh-CN" altLang="en-US" smtClean="0"/>
              <a:pPr/>
              <a:t>2015-10-22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F6F-D8BD-4112-80AB-8C6B1CFDA0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B7EE-1DA6-4A9D-9501-023289025312}" type="datetimeFigureOut">
              <a:rPr lang="zh-CN" altLang="en-US" smtClean="0"/>
              <a:pPr/>
              <a:t>2015-10-22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F6F-D8BD-4112-80AB-8C6B1CFDA0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B7EE-1DA6-4A9D-9501-023289025312}" type="datetimeFigureOut">
              <a:rPr lang="zh-CN" altLang="en-US" smtClean="0"/>
              <a:pPr/>
              <a:t>2015-10-22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F6F-D8BD-4112-80AB-8C6B1CFDA0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B7EE-1DA6-4A9D-9501-023289025312}" type="datetimeFigureOut">
              <a:rPr lang="zh-CN" altLang="en-US" smtClean="0"/>
              <a:pPr/>
              <a:t>2015-10-22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F6F-D8BD-4112-80AB-8C6B1CFDA0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B7EE-1DA6-4A9D-9501-023289025312}" type="datetimeFigureOut">
              <a:rPr lang="zh-CN" altLang="en-US" smtClean="0"/>
              <a:pPr/>
              <a:t>2015-10-22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CF6F-D8BD-4112-80AB-8C6B1CFDA0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B7EE-1DA6-4A9D-9501-023289025312}" type="datetimeFigureOut">
              <a:rPr lang="zh-CN" altLang="en-US" smtClean="0"/>
              <a:pPr/>
              <a:t>2015-10-22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5CF6F-D8BD-4112-80AB-8C6B1CFDA0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f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8738" y="0"/>
            <a:ext cx="9026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9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70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0325" y="0"/>
            <a:ext cx="9021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1438" y="0"/>
            <a:ext cx="8999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5563" y="0"/>
            <a:ext cx="9031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263" y="0"/>
            <a:ext cx="9005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4138" y="0"/>
            <a:ext cx="8974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9375" y="0"/>
            <a:ext cx="8985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263" y="0"/>
            <a:ext cx="9005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2863" y="0"/>
            <a:ext cx="9056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2</cp:revision>
  <dcterms:created xsi:type="dcterms:W3CDTF">2015-10-21T05:16:59Z</dcterms:created>
  <dcterms:modified xsi:type="dcterms:W3CDTF">2015-10-22T08:45:55Z</dcterms:modified>
</cp:coreProperties>
</file>