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546C-9E83-4FF0-9827-3F2ED405D67E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CAB6-DBF2-4777-9360-BCDCD342E3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546C-9E83-4FF0-9827-3F2ED405D67E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CAB6-DBF2-4777-9360-BCDCD342E3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546C-9E83-4FF0-9827-3F2ED405D67E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CAB6-DBF2-4777-9360-BCDCD342E3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546C-9E83-4FF0-9827-3F2ED405D67E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CAB6-DBF2-4777-9360-BCDCD342E3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546C-9E83-4FF0-9827-3F2ED405D67E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CAB6-DBF2-4777-9360-BCDCD342E3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546C-9E83-4FF0-9827-3F2ED405D67E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CAB6-DBF2-4777-9360-BCDCD342E3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546C-9E83-4FF0-9827-3F2ED405D67E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CAB6-DBF2-4777-9360-BCDCD342E3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546C-9E83-4FF0-9827-3F2ED405D67E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CAB6-DBF2-4777-9360-BCDCD342E3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546C-9E83-4FF0-9827-3F2ED405D67E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CAB6-DBF2-4777-9360-BCDCD342E3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546C-9E83-4FF0-9827-3F2ED405D67E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CAB6-DBF2-4777-9360-BCDCD342E3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546C-9E83-4FF0-9827-3F2ED405D67E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CAB6-DBF2-4777-9360-BCDCD342E3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1546C-9E83-4FF0-9827-3F2ED405D67E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BCAB6-DBF2-4777-9360-BCDCD342E3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-142900"/>
            <a:ext cx="9144000" cy="6837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643570" y="3429000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（五）</a:t>
            </a:r>
            <a:endParaRPr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525" y="0"/>
            <a:ext cx="91233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5400" y="0"/>
            <a:ext cx="90932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5875"/>
            <a:ext cx="9144000" cy="6824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7938"/>
            <a:ext cx="9144000" cy="684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7938"/>
            <a:ext cx="9144000" cy="684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7463" y="0"/>
            <a:ext cx="91074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9050" y="0"/>
            <a:ext cx="91043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7463" y="0"/>
            <a:ext cx="91074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7463" y="0"/>
            <a:ext cx="91074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0163" y="0"/>
            <a:ext cx="90836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全屏显示(4:3)</PresentationFormat>
  <Paragraphs>1</Paragraphs>
  <Slides>19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许奕/htsec</dc:creator>
  <cp:lastModifiedBy>许奕/htsec</cp:lastModifiedBy>
  <cp:revision>1</cp:revision>
  <dcterms:created xsi:type="dcterms:W3CDTF">2015-10-21T07:58:31Z</dcterms:created>
  <dcterms:modified xsi:type="dcterms:W3CDTF">2015-10-21T07:58:38Z</dcterms:modified>
</cp:coreProperties>
</file>