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5AEB-23A5-4F42-82E6-D93FC3CB7C89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A4FC-51F6-470E-89EF-1CE140457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0425"/>
            <a:ext cx="9144000" cy="513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3600"/>
            <a:ext cx="9144000" cy="512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2488"/>
            <a:ext cx="9144000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46138"/>
            <a:ext cx="9144000" cy="516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0900"/>
            <a:ext cx="9144000" cy="51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2015-10-21T08:35:06Z</dcterms:created>
  <dcterms:modified xsi:type="dcterms:W3CDTF">2015-10-21T08:35:36Z</dcterms:modified>
</cp:coreProperties>
</file>