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B454F-AE64-451D-B9C3-CB893C2ED314}" type="datetimeFigureOut">
              <a:rPr lang="zh-CN" altLang="en-US" smtClean="0"/>
              <a:pPr/>
              <a:t>2015-12-29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AF3EB-7C63-4825-98F5-B7A1A28C48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F3EB-7C63-4825-98F5-B7A1A28C485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2015-12-29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2015-12-29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2015-12-29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2015-12-29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2015-12-29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2015-12-29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2015-12-29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2015-12-29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2015-12-29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2015-12-29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C4B-A35A-4FC7-B589-4DCD7FEF0C4C}" type="datetimeFigureOut">
              <a:rPr lang="zh-CN" altLang="en-US" smtClean="0"/>
              <a:pPr/>
              <a:t>2015-12-29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5C4B-A35A-4FC7-B589-4DCD7FEF0C4C}" type="datetimeFigureOut">
              <a:rPr lang="zh-CN" altLang="en-US" smtClean="0"/>
              <a:pPr/>
              <a:t>2015-12-29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2912-AECD-4546-A60A-072281AA7B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3338" y="0"/>
            <a:ext cx="90773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14810" y="2714620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图解</a:t>
            </a:r>
            <a:r>
              <a:rPr lang="zh-CN" altLang="en-US" sz="3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股票</a:t>
            </a:r>
            <a:r>
              <a:rPr lang="zh-CN" altLang="en-US" sz="3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注册</a:t>
            </a:r>
            <a:r>
              <a:rPr lang="zh-CN" altLang="en-US" sz="3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制改革</a:t>
            </a:r>
            <a:endParaRPr lang="zh-CN" altLang="en-US" sz="3600" b="1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14290"/>
            <a:ext cx="3152775" cy="5810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928670"/>
            <a:ext cx="6072230" cy="50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14290"/>
            <a:ext cx="3152775" cy="5810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5"/>
            <a:ext cx="5929354" cy="587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14290"/>
            <a:ext cx="3152775" cy="58102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681" y="1428736"/>
            <a:ext cx="644087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14290"/>
            <a:ext cx="3152775" cy="5810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571612"/>
            <a:ext cx="492919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00174"/>
            <a:ext cx="41433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14290"/>
            <a:ext cx="3152775" cy="5810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357298"/>
            <a:ext cx="6286545" cy="458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14290"/>
            <a:ext cx="3152775" cy="581025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85794"/>
            <a:ext cx="37528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357298"/>
            <a:ext cx="23241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1357298"/>
            <a:ext cx="2352675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3" y="1285860"/>
            <a:ext cx="19288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3" y="2214554"/>
            <a:ext cx="2071701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直接连接符 11"/>
          <p:cNvCxnSpPr/>
          <p:nvPr/>
        </p:nvCxnSpPr>
        <p:spPr>
          <a:xfrm rot="5400000">
            <a:off x="4858546" y="2143116"/>
            <a:ext cx="142082" cy="794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22" y="1285860"/>
            <a:ext cx="221457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14290"/>
            <a:ext cx="3152775" cy="58102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6281762" cy="550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14290"/>
            <a:ext cx="3152775" cy="58102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431569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1386" y="928670"/>
            <a:ext cx="4649770" cy="542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</Words>
  <Application>Microsoft Office PowerPoint</Application>
  <PresentationFormat>全屏显示(4:3)</PresentationFormat>
  <Paragraphs>2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徐晓啸/htsec</cp:lastModifiedBy>
  <cp:revision>9</cp:revision>
  <dcterms:created xsi:type="dcterms:W3CDTF">2015-10-23T01:15:44Z</dcterms:created>
  <dcterms:modified xsi:type="dcterms:W3CDTF">2015-12-29T02:40:28Z</dcterms:modified>
</cp:coreProperties>
</file>