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B454F-AE64-451D-B9C3-CB893C2ED314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F3EB-7C63-4825-98F5-B7A1A28C48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F3EB-7C63-4825-98F5-B7A1A28C485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5C4B-A35A-4FC7-B589-4DCD7FEF0C4C}" type="datetimeFigureOut">
              <a:rPr lang="zh-CN" altLang="en-US" smtClean="0"/>
              <a:pPr/>
              <a:t>2016-1-6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3338" y="0"/>
            <a:ext cx="9077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14810" y="271462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熔断机制要点解读</a:t>
            </a:r>
            <a:endParaRPr lang="zh-CN" altLang="en-US" sz="3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4643470" cy="226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微信banner-熔断机制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071546"/>
            <a:ext cx="4572002" cy="2540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429124" cy="442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3116"/>
            <a:ext cx="4662499" cy="441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4872051" cy="51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186246" cy="40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50"/>
            <a:ext cx="4133858" cy="30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357686" cy="30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357562"/>
            <a:ext cx="4076708" cy="30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3956995" cy="43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71612"/>
            <a:ext cx="3867055" cy="28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</Words>
  <Application>Microsoft Office PowerPoint</Application>
  <PresentationFormat>全屏显示(4:3)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徐晓啸/htsec</cp:lastModifiedBy>
  <cp:revision>17</cp:revision>
  <dcterms:created xsi:type="dcterms:W3CDTF">2015-10-23T01:15:44Z</dcterms:created>
  <dcterms:modified xsi:type="dcterms:W3CDTF">2016-01-06T08:05:56Z</dcterms:modified>
</cp:coreProperties>
</file>