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" y="533400"/>
            <a:ext cx="81534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2613" y="404664"/>
            <a:ext cx="7978775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5625" y="476672"/>
            <a:ext cx="8032750" cy="5760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476672"/>
            <a:ext cx="8001000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988" y="404664"/>
            <a:ext cx="7818437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550" y="404664"/>
            <a:ext cx="7962900" cy="5688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全屏显示(4:3)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oa-zxj</dc:creator>
  <cp:lastModifiedBy>oa-zxj</cp:lastModifiedBy>
  <cp:revision>1</cp:revision>
  <dcterms:created xsi:type="dcterms:W3CDTF">2019-03-22T01:40:28Z</dcterms:created>
  <dcterms:modified xsi:type="dcterms:W3CDTF">2019-03-22T01:43:44Z</dcterms:modified>
</cp:coreProperties>
</file>